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324" r:id="rId3"/>
    <p:sldId id="256" r:id="rId4"/>
    <p:sldId id="261" r:id="rId5"/>
    <p:sldId id="262" r:id="rId6"/>
    <p:sldId id="263" r:id="rId7"/>
    <p:sldId id="264" r:id="rId8"/>
    <p:sldId id="337" r:id="rId9"/>
    <p:sldId id="338" r:id="rId10"/>
    <p:sldId id="310" r:id="rId11"/>
    <p:sldId id="281" r:id="rId12"/>
    <p:sldId id="271" r:id="rId13"/>
    <p:sldId id="287" r:id="rId14"/>
    <p:sldId id="336" r:id="rId15"/>
    <p:sldId id="343" r:id="rId16"/>
    <p:sldId id="344" r:id="rId17"/>
    <p:sldId id="345" r:id="rId18"/>
    <p:sldId id="330" r:id="rId19"/>
    <p:sldId id="328" r:id="rId20"/>
    <p:sldId id="329" r:id="rId21"/>
    <p:sldId id="326" r:id="rId22"/>
    <p:sldId id="307" r:id="rId23"/>
    <p:sldId id="346" r:id="rId24"/>
    <p:sldId id="375" r:id="rId25"/>
    <p:sldId id="321" r:id="rId26"/>
    <p:sldId id="322" r:id="rId27"/>
    <p:sldId id="341" r:id="rId28"/>
    <p:sldId id="342" r:id="rId29"/>
    <p:sldId id="333" r:id="rId30"/>
    <p:sldId id="347" r:id="rId31"/>
    <p:sldId id="349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9" r:id="rId40"/>
    <p:sldId id="358" r:id="rId41"/>
    <p:sldId id="360" r:id="rId42"/>
    <p:sldId id="361" r:id="rId43"/>
    <p:sldId id="362" r:id="rId44"/>
    <p:sldId id="363" r:id="rId45"/>
    <p:sldId id="364" r:id="rId46"/>
    <p:sldId id="365" r:id="rId47"/>
    <p:sldId id="339" r:id="rId48"/>
    <p:sldId id="369" r:id="rId49"/>
    <p:sldId id="376" r:id="rId50"/>
    <p:sldId id="393" r:id="rId51"/>
    <p:sldId id="405" r:id="rId52"/>
    <p:sldId id="400" r:id="rId53"/>
    <p:sldId id="395" r:id="rId54"/>
    <p:sldId id="394" r:id="rId55"/>
    <p:sldId id="396" r:id="rId56"/>
    <p:sldId id="397" r:id="rId57"/>
    <p:sldId id="398" r:id="rId58"/>
    <p:sldId id="399" r:id="rId59"/>
    <p:sldId id="401" r:id="rId60"/>
    <p:sldId id="402" r:id="rId61"/>
    <p:sldId id="403" r:id="rId62"/>
    <p:sldId id="409" r:id="rId63"/>
    <p:sldId id="410" r:id="rId64"/>
    <p:sldId id="411" r:id="rId65"/>
    <p:sldId id="406" r:id="rId66"/>
    <p:sldId id="412" r:id="rId67"/>
    <p:sldId id="413" r:id="rId68"/>
    <p:sldId id="414" r:id="rId69"/>
    <p:sldId id="319" r:id="rId70"/>
    <p:sldId id="340" r:id="rId71"/>
    <p:sldId id="311" r:id="rId72"/>
    <p:sldId id="312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651"/>
    <a:srgbClr val="EA6450"/>
    <a:srgbClr val="FFF7C3"/>
    <a:srgbClr val="FFC990"/>
    <a:srgbClr val="DCF1AE"/>
    <a:srgbClr val="55A3BC"/>
    <a:srgbClr val="89D0B6"/>
    <a:srgbClr val="B9E3BA"/>
    <a:srgbClr val="F5FCBA"/>
    <a:srgbClr val="FFE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43"/>
    <p:restoredTop sz="94694"/>
  </p:normalViewPr>
  <p:slideViewPr>
    <p:cSldViewPr snapToGrid="0" snapToObjects="1">
      <p:cViewPr varScale="1">
        <p:scale>
          <a:sx n="136" d="100"/>
          <a:sy n="136" d="100"/>
        </p:scale>
        <p:origin x="6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3884-E9CF-7A46-BA69-C26291B01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16963-DB10-7644-B3BA-B1B3BF0B4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45DA-DAF4-824A-91F2-C1B6C5396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91444-90B2-9E4B-A770-9A32C95E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5799C-9940-9C45-9D38-8204F7E5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9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2663-24C6-9F47-AC4C-7F321688C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45B4A4-2CE9-A04E-A977-0E1B6E65A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FC94E-EC66-894F-B069-9EE51611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471F0-E035-6845-9D8E-653E07AA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DEA38-E9F4-EB44-8FB3-044E64DD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2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1A955A-A37E-A847-BBB5-0D8EF26D3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251D8-36BB-F147-A794-1977A565F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436C4-8495-7848-A39E-D5A0648D4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3EA1A-53BA-424E-8764-72AE32D60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C677F-96A4-B340-BB83-459F4957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3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7C11A-AE28-A548-89B8-F4E22D76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053C5-1FDC-5E4F-9712-394184F85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13C76-7370-A64D-9CDE-68993BCC8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63A30-8AB3-754A-B503-DBD88D404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B15F8-EE24-3C46-926D-49E8C633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9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6EDE-0765-2840-95D4-9F26B468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ED4FC-6CB6-9244-BD39-6750D75BD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E3040-2B82-6641-B198-98935481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81A3E-37EB-584C-89E2-1A5189D7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2CCC8-195D-4F41-96D0-333A6FCA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2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D1672-3C34-9C43-B46F-6232B6A5C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F7898-3274-D44A-A8F1-BE2001A920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72605-13F3-1B40-9079-87E59BC7C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356F3-2A0E-6442-AFBA-0D49F6FC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31274-743E-4B4F-A8E3-67E2C857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0FF83-6BC7-F946-AA1B-284490848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5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D8BA-25B5-8443-AE97-DEE1E301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F45C0-975F-6F44-B6CB-F811035A3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98EF1-AF3A-6346-9D78-52117BBA3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C9915A-AD3F-A54D-A6C7-F168D67D7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464B0-2BB4-0447-AF1D-F0B357367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F437C-F9E4-8B4E-BDFF-47E91D1F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B7DF1C-916C-A445-A910-258E8594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17CF73-45DE-8344-95C6-E79C6B2F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2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74B84-8340-DD46-8D21-19ACBD13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6E1C3-3ACF-5E45-A04B-C90D21DE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5B5B10-81DC-0A40-8464-F66B898F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95955-7725-9248-8991-A328413D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A83329-2B12-E540-ADB4-0ACC9AE39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F20E9-E4DE-8240-B944-72584B7A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0D416-336D-5C44-BECF-089A1DF7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2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A91D-0EDE-504A-AA25-7FBCBC72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29D54-4668-5B46-B160-165326FDC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48243-B1C7-CB46-8DD4-2A27E61F4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E9ACC-AC43-BA43-B58F-8FFA6D1E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7DEF2-D263-DC48-9EB5-8511C9E6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C2F63-4F28-0F48-843A-D42A0802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3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34CB-DD54-6143-BF56-920433D8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47DDF0-0175-B641-AE7E-B003EA102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3C9C2-3C0D-FE43-8989-C2D34DE7F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D5B77-DAD3-1545-8790-3CB337C3C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976BB-0B44-4848-87A7-A73E8DEE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F570D-AB2E-6B47-BB5E-A78DE5850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D75B2-BCBD-6B43-88A2-03EA15DD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F5136-1216-1041-B8E5-8E4F0214E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E5D30-ADB0-9A40-AD27-D318C8301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0F90A-305C-6748-9536-95836AA3824B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E1AB6-010B-1C49-A3EA-5393D9DF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45FF8-FC20-764C-AB1F-6D40F7102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EAE6-F1C9-C64C-8995-044ACE6C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tiff"/><Relationship Id="rId4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4.tiff"/><Relationship Id="rId4" Type="http://schemas.openxmlformats.org/officeDocument/2006/relationships/image" Target="../media/image1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356FDD-33C4-DE43-9A31-2CCFA8635D16}"/>
              </a:ext>
            </a:extLst>
          </p:cNvPr>
          <p:cNvSpPr/>
          <p:nvPr/>
        </p:nvSpPr>
        <p:spPr>
          <a:xfrm>
            <a:off x="4214684" y="428861"/>
            <a:ext cx="2822826" cy="791851"/>
          </a:xfrm>
          <a:prstGeom prst="rect">
            <a:avLst/>
          </a:prstGeom>
          <a:noFill/>
          <a:ln w="19050">
            <a:solidFill>
              <a:srgbClr val="5F4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ABL </a:t>
            </a:r>
          </a:p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Processes / Variability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10E39-E89C-3046-AFBE-D8179F3622AC}"/>
              </a:ext>
            </a:extLst>
          </p:cNvPr>
          <p:cNvSpPr/>
          <p:nvPr/>
        </p:nvSpPr>
        <p:spPr>
          <a:xfrm>
            <a:off x="8422331" y="1486495"/>
            <a:ext cx="2160000" cy="648000"/>
          </a:xfrm>
          <a:prstGeom prst="rect">
            <a:avLst/>
          </a:prstGeom>
          <a:noFill/>
          <a:ln w="19050">
            <a:solidFill>
              <a:srgbClr val="47A0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Local Turbulence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67B02C-B324-B142-A83C-24570D37F63F}"/>
              </a:ext>
            </a:extLst>
          </p:cNvPr>
          <p:cNvSpPr/>
          <p:nvPr/>
        </p:nvSpPr>
        <p:spPr>
          <a:xfrm>
            <a:off x="4515305" y="1555349"/>
            <a:ext cx="2160000" cy="648000"/>
          </a:xfrm>
          <a:prstGeom prst="rect">
            <a:avLst/>
          </a:prstGeom>
          <a:noFill/>
          <a:ln w="19050">
            <a:solidFill>
              <a:srgbClr val="47A0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Valley Flow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E5EE8-A678-134F-9B8E-A7284149E15D}"/>
              </a:ext>
            </a:extLst>
          </p:cNvPr>
          <p:cNvSpPr/>
          <p:nvPr/>
        </p:nvSpPr>
        <p:spPr>
          <a:xfrm>
            <a:off x="622169" y="1555349"/>
            <a:ext cx="2160000" cy="648000"/>
          </a:xfrm>
          <a:prstGeom prst="rect">
            <a:avLst/>
          </a:prstGeom>
          <a:noFill/>
          <a:ln w="19050">
            <a:solidFill>
              <a:srgbClr val="47A0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Regional Meteorology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3F1EA-2BF2-5A4F-9779-D27570BCC443}"/>
              </a:ext>
            </a:extLst>
          </p:cNvPr>
          <p:cNvSpPr/>
          <p:nvPr/>
        </p:nvSpPr>
        <p:spPr>
          <a:xfrm>
            <a:off x="10224140" y="2530646"/>
            <a:ext cx="1733009" cy="528237"/>
          </a:xfrm>
          <a:prstGeom prst="rect">
            <a:avLst/>
          </a:prstGeom>
          <a:noFill/>
          <a:ln w="19050">
            <a:solidFill>
              <a:srgbClr val="A1DA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Urban Surface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1C0225-C0A6-0242-9984-8CC93160AC91}"/>
              </a:ext>
            </a:extLst>
          </p:cNvPr>
          <p:cNvCxnSpPr/>
          <p:nvPr/>
        </p:nvCxnSpPr>
        <p:spPr>
          <a:xfrm>
            <a:off x="9528471" y="2793985"/>
            <a:ext cx="593888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223BA2-AE93-6E4D-898F-9AA022177A87}"/>
              </a:ext>
            </a:extLst>
          </p:cNvPr>
          <p:cNvSpPr txBox="1"/>
          <p:nvPr/>
        </p:nvSpPr>
        <p:spPr>
          <a:xfrm>
            <a:off x="9696435" y="2793984"/>
            <a:ext cx="301686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?</a:t>
            </a:r>
          </a:p>
        </p:txBody>
      </p:sp>
      <p:pic>
        <p:nvPicPr>
          <p:cNvPr id="15" name="Graphic 14" descr="Scales of justice">
            <a:extLst>
              <a:ext uri="{FF2B5EF4-FFF2-40B4-BE49-F238E27FC236}">
                <a16:creationId xmlns:a16="http://schemas.microsoft.com/office/drawing/2014/main" id="{2D330D8C-FF4A-8048-B616-29917A4CA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0732" y="2215537"/>
            <a:ext cx="493093" cy="4930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065000-9022-A149-9DB3-5C83C634C774}"/>
              </a:ext>
            </a:extLst>
          </p:cNvPr>
          <p:cNvSpPr/>
          <p:nvPr/>
        </p:nvSpPr>
        <p:spPr>
          <a:xfrm>
            <a:off x="10873525" y="3199252"/>
            <a:ext cx="1228687" cy="511563"/>
          </a:xfrm>
          <a:prstGeom prst="rect">
            <a:avLst/>
          </a:prstGeom>
          <a:noFill/>
          <a:ln w="12700">
            <a:solidFill>
              <a:srgbClr val="EFF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Urban Canopy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9DED7-6E59-3C41-9357-F6059CF6CAA6}"/>
              </a:ext>
            </a:extLst>
          </p:cNvPr>
          <p:cNvSpPr/>
          <p:nvPr/>
        </p:nvSpPr>
        <p:spPr>
          <a:xfrm>
            <a:off x="10850392" y="3834789"/>
            <a:ext cx="1228687" cy="511563"/>
          </a:xfrm>
          <a:prstGeom prst="rect">
            <a:avLst/>
          </a:prstGeom>
          <a:noFill/>
          <a:ln w="12700">
            <a:solidFill>
              <a:srgbClr val="EFF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Thermal Properties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3C890-9E89-D649-840F-F77E56A13A2C}"/>
              </a:ext>
            </a:extLst>
          </p:cNvPr>
          <p:cNvCxnSpPr>
            <a:cxnSpLocks/>
          </p:cNvCxnSpPr>
          <p:nvPr/>
        </p:nvCxnSpPr>
        <p:spPr>
          <a:xfrm>
            <a:off x="622169" y="4543719"/>
            <a:ext cx="11180190" cy="0"/>
          </a:xfrm>
          <a:prstGeom prst="line">
            <a:avLst/>
          </a:prstGeom>
          <a:ln w="31750" cap="rnd">
            <a:solidFill>
              <a:srgbClr val="47A0B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9CD148-937F-3A47-AE02-312F2D57A8A0}"/>
              </a:ext>
            </a:extLst>
          </p:cNvPr>
          <p:cNvSpPr txBox="1"/>
          <p:nvPr/>
        </p:nvSpPr>
        <p:spPr>
          <a:xfrm>
            <a:off x="57890" y="4174497"/>
            <a:ext cx="391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47A0B2"/>
                </a:solidFill>
                <a:latin typeface="Franklin Gothic Book" panose="020B05030201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138824-4740-1C4E-84CC-D44AA0DE0E42}"/>
              </a:ext>
            </a:extLst>
          </p:cNvPr>
          <p:cNvSpPr txBox="1"/>
          <p:nvPr/>
        </p:nvSpPr>
        <p:spPr>
          <a:xfrm>
            <a:off x="4530991" y="4631500"/>
            <a:ext cx="2666949" cy="1155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9E0041"/>
                </a:solidFill>
                <a:latin typeface="Franklin Gothic Book" panose="020B0503020102020204" pitchFamily="34" charset="0"/>
              </a:rPr>
              <a:t>Valley Flow variability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9E0041"/>
                </a:solidFill>
                <a:latin typeface="Franklin Gothic Book" panose="020B0503020102020204" pitchFamily="34" charset="0"/>
              </a:rPr>
              <a:t>Valley Wind Days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9E0041"/>
                </a:solidFill>
                <a:latin typeface="Franklin Gothic Book" panose="020B0503020102020204" pitchFamily="34" charset="0"/>
              </a:rPr>
              <a:t>Morning Transition Efficiency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17A222-60D0-FE40-A2E5-18FC4555DFA7}"/>
              </a:ext>
            </a:extLst>
          </p:cNvPr>
          <p:cNvSpPr txBox="1"/>
          <p:nvPr/>
        </p:nvSpPr>
        <p:spPr>
          <a:xfrm>
            <a:off x="7880092" y="4589368"/>
            <a:ext cx="2970300" cy="1524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9E0041"/>
                </a:solidFill>
                <a:latin typeface="Franklin Gothic Book" panose="020B0503020102020204" pitchFamily="34" charset="0"/>
              </a:rPr>
              <a:t>“Obeys” MOST ?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9E0041"/>
                </a:solidFill>
                <a:latin typeface="Franklin Gothic Book" panose="020B0503020102020204" pitchFamily="34" charset="0"/>
              </a:rPr>
              <a:t>Local Scaling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9E0041"/>
                </a:solidFill>
                <a:latin typeface="Franklin Gothic Book" panose="020B0503020102020204" pitchFamily="34" charset="0"/>
              </a:rPr>
              <a:t>Energy Balance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9E0041"/>
                </a:solidFill>
                <a:latin typeface="Franklin Gothic Book" panose="020B0503020102020204" pitchFamily="34" charset="0"/>
              </a:rPr>
              <a:t>“</a:t>
            </a:r>
            <a:r>
              <a:rPr lang="en-US" sz="1600" dirty="0" err="1">
                <a:solidFill>
                  <a:srgbClr val="9E0041"/>
                </a:solidFill>
                <a:latin typeface="Franklin Gothic Book" panose="020B0503020102020204" pitchFamily="34" charset="0"/>
              </a:rPr>
              <a:t>Spatio</a:t>
            </a:r>
            <a:r>
              <a:rPr lang="en-US" sz="1600" dirty="0">
                <a:solidFill>
                  <a:srgbClr val="9E0041"/>
                </a:solidFill>
                <a:latin typeface="Franklin Gothic Book" panose="020B0503020102020204" pitchFamily="34" charset="0"/>
              </a:rPr>
              <a:t>-temporal” Flux behavior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3C044D-8114-1F40-9212-011E53D118D2}"/>
              </a:ext>
            </a:extLst>
          </p:cNvPr>
          <p:cNvSpPr txBox="1"/>
          <p:nvPr/>
        </p:nvSpPr>
        <p:spPr>
          <a:xfrm>
            <a:off x="518073" y="4621090"/>
            <a:ext cx="1596334" cy="416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9E0041"/>
                </a:solidFill>
                <a:latin typeface="Franklin Gothic Book" panose="020B0503020102020204" pitchFamily="34" charset="0"/>
              </a:rPr>
              <a:t>Synoptic Forcing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255414-85B6-F444-9DA8-0D21245FDB55}"/>
              </a:ext>
            </a:extLst>
          </p:cNvPr>
          <p:cNvGrpSpPr/>
          <p:nvPr/>
        </p:nvGrpSpPr>
        <p:grpSpPr>
          <a:xfrm>
            <a:off x="1246826" y="5099901"/>
            <a:ext cx="3085403" cy="828751"/>
            <a:chOff x="1310326" y="5099901"/>
            <a:chExt cx="3085403" cy="82875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3A05C7E-85E6-F946-ACD1-36C95ABE577A}"/>
                </a:ext>
              </a:extLst>
            </p:cNvPr>
            <p:cNvSpPr/>
            <p:nvPr/>
          </p:nvSpPr>
          <p:spPr>
            <a:xfrm>
              <a:off x="1310326" y="5099901"/>
              <a:ext cx="2988297" cy="828751"/>
            </a:xfrm>
            <a:custGeom>
              <a:avLst/>
              <a:gdLst>
                <a:gd name="connsiteX0" fmla="*/ 0 w 2988297"/>
                <a:gd name="connsiteY0" fmla="*/ 0 h 828751"/>
                <a:gd name="connsiteX1" fmla="*/ 1008668 w 2988297"/>
                <a:gd name="connsiteY1" fmla="*/ 820132 h 828751"/>
                <a:gd name="connsiteX2" fmla="*/ 2988297 w 2988297"/>
                <a:gd name="connsiteY2" fmla="*/ 358219 h 82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8297" h="828751">
                  <a:moveTo>
                    <a:pt x="0" y="0"/>
                  </a:moveTo>
                  <a:cubicBezTo>
                    <a:pt x="255309" y="380214"/>
                    <a:pt x="510619" y="760429"/>
                    <a:pt x="1008668" y="820132"/>
                  </a:cubicBezTo>
                  <a:cubicBezTo>
                    <a:pt x="1506717" y="879835"/>
                    <a:pt x="2247507" y="619027"/>
                    <a:pt x="2988297" y="358219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41FA0858-D2DE-CE4A-BE66-7984AB475014}"/>
                </a:ext>
              </a:extLst>
            </p:cNvPr>
            <p:cNvSpPr/>
            <p:nvPr/>
          </p:nvSpPr>
          <p:spPr>
            <a:xfrm rot="3848725">
              <a:off x="4239364" y="5386374"/>
              <a:ext cx="167947" cy="144782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3836F4-F227-1249-86A4-22BA0859B70B}"/>
              </a:ext>
            </a:extLst>
          </p:cNvPr>
          <p:cNvCxnSpPr/>
          <p:nvPr/>
        </p:nvCxnSpPr>
        <p:spPr>
          <a:xfrm>
            <a:off x="449344" y="1879349"/>
            <a:ext cx="0" cy="306029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A8ABE7-3722-3248-9940-70E6D555806E}"/>
              </a:ext>
            </a:extLst>
          </p:cNvPr>
          <p:cNvCxnSpPr>
            <a:cxnSpLocks/>
          </p:cNvCxnSpPr>
          <p:nvPr/>
        </p:nvCxnSpPr>
        <p:spPr>
          <a:xfrm>
            <a:off x="4326092" y="1892049"/>
            <a:ext cx="0" cy="387595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3D83900-F63A-304D-B223-4121502EE6C1}"/>
              </a:ext>
            </a:extLst>
          </p:cNvPr>
          <p:cNvCxnSpPr>
            <a:cxnSpLocks/>
          </p:cNvCxnSpPr>
          <p:nvPr/>
        </p:nvCxnSpPr>
        <p:spPr>
          <a:xfrm>
            <a:off x="7648512" y="1840784"/>
            <a:ext cx="0" cy="387595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64BE513-D0F9-EA4D-9039-FE60650398E9}"/>
              </a:ext>
            </a:extLst>
          </p:cNvPr>
          <p:cNvSpPr/>
          <p:nvPr/>
        </p:nvSpPr>
        <p:spPr>
          <a:xfrm>
            <a:off x="7742011" y="2522275"/>
            <a:ext cx="1735569" cy="529017"/>
          </a:xfrm>
          <a:prstGeom prst="rect">
            <a:avLst/>
          </a:prstGeom>
          <a:solidFill>
            <a:schemeClr val="bg1"/>
          </a:solidFill>
          <a:ln w="19050">
            <a:solidFill>
              <a:srgbClr val="A1DA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Complex Terrain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0CB939B-7B61-884E-A7D1-A0FFC63CEE5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9344" y="1879349"/>
            <a:ext cx="172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37634D-BA21-A34A-8C6B-39CF513E2104}"/>
              </a:ext>
            </a:extLst>
          </p:cNvPr>
          <p:cNvCxnSpPr>
            <a:cxnSpLocks/>
          </p:cNvCxnSpPr>
          <p:nvPr/>
        </p:nvCxnSpPr>
        <p:spPr>
          <a:xfrm>
            <a:off x="4342480" y="1879349"/>
            <a:ext cx="172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86A1E1-2624-424B-B6AA-3E4B8264149A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7648512" y="1810244"/>
            <a:ext cx="773819" cy="25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89E4B2-D0BF-B441-AED9-13D363EC6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" y="5853423"/>
            <a:ext cx="1596329" cy="10072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C7BD0B-D101-8B40-8D2E-E86DB9C80333}"/>
              </a:ext>
            </a:extLst>
          </p:cNvPr>
          <p:cNvSpPr/>
          <p:nvPr/>
        </p:nvSpPr>
        <p:spPr>
          <a:xfrm>
            <a:off x="4883754" y="1684013"/>
            <a:ext cx="1423101" cy="416071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88B7EA-F75A-B348-9982-DA782D7AF485}"/>
              </a:ext>
            </a:extLst>
          </p:cNvPr>
          <p:cNvSpPr/>
          <p:nvPr/>
        </p:nvSpPr>
        <p:spPr>
          <a:xfrm>
            <a:off x="1601388" y="6498078"/>
            <a:ext cx="9317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terrain Measurement Project of Land-atmosphere Energy </a:t>
            </a:r>
            <a:r>
              <a:rPr lang="en-US" dirty="0" err="1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eXchanges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954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BBF6BF-3E76-0A45-9EF3-461D6D1BC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" t="3304" r="4075" b="13145"/>
          <a:stretch/>
        </p:blipFill>
        <p:spPr>
          <a:xfrm>
            <a:off x="2089485" y="2194130"/>
            <a:ext cx="3517715" cy="35961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43B5B0-1C77-2A41-B821-BD2870ECBCA3}"/>
              </a:ext>
            </a:extLst>
          </p:cNvPr>
          <p:cNvSpPr txBox="1"/>
          <p:nvPr/>
        </p:nvSpPr>
        <p:spPr>
          <a:xfrm>
            <a:off x="0" y="4770728"/>
            <a:ext cx="185259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 err="1">
                <a:solidFill>
                  <a:srgbClr val="0C2B4C"/>
                </a:solidFill>
                <a:latin typeface="Franklin Gothic Book" panose="020B0503020102020204" pitchFamily="34" charset="0"/>
              </a:rPr>
              <a:t>Meteo</a:t>
            </a:r>
            <a:endParaRPr lang="en-US" sz="3200" b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Stations</a:t>
            </a:r>
            <a:endParaRPr lang="en-US" sz="32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1F50D0-EC79-DD46-AF28-57DE78016B82}"/>
              </a:ext>
            </a:extLst>
          </p:cNvPr>
          <p:cNvSpPr txBox="1"/>
          <p:nvPr/>
        </p:nvSpPr>
        <p:spPr>
          <a:xfrm>
            <a:off x="0" y="2219257"/>
            <a:ext cx="1852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1.</a:t>
            </a:r>
            <a:endParaRPr lang="en-US" sz="32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159F9-E249-FA45-8530-575082B51917}"/>
              </a:ext>
            </a:extLst>
          </p:cNvPr>
          <p:cNvSpPr txBox="1"/>
          <p:nvPr/>
        </p:nvSpPr>
        <p:spPr>
          <a:xfrm>
            <a:off x="5658502" y="2223215"/>
            <a:ext cx="1852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2.</a:t>
            </a:r>
            <a:endParaRPr lang="en-US" sz="32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E59AB-BE7C-D04C-A2EA-749A6C9A51EE}"/>
              </a:ext>
            </a:extLst>
          </p:cNvPr>
          <p:cNvSpPr txBox="1"/>
          <p:nvPr/>
        </p:nvSpPr>
        <p:spPr>
          <a:xfrm>
            <a:off x="9083349" y="4775392"/>
            <a:ext cx="2038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Valley Wind Days</a:t>
            </a:r>
            <a:endParaRPr lang="en-US" sz="32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74E56-8598-AF4A-9A59-5EF4851F3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913" y="2194130"/>
            <a:ext cx="4043701" cy="2576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2FA8F2-9D7A-8446-80AC-D389BF6372D2}"/>
              </a:ext>
            </a:extLst>
          </p:cNvPr>
          <p:cNvSpPr txBox="1"/>
          <p:nvPr/>
        </p:nvSpPr>
        <p:spPr>
          <a:xfrm>
            <a:off x="2269148" y="5790260"/>
            <a:ext cx="333805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35 Stations</a:t>
            </a:r>
          </a:p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Since 2014 03 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E339B-734E-294E-BD46-76AEA913688B}"/>
              </a:ext>
            </a:extLst>
          </p:cNvPr>
          <p:cNvSpPr txBox="1"/>
          <p:nvPr/>
        </p:nvSpPr>
        <p:spPr>
          <a:xfrm>
            <a:off x="7511101" y="341701"/>
            <a:ext cx="3616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48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Valley Flow</a:t>
            </a:r>
            <a:endParaRPr lang="en-US" sz="48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0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E61F49-DB51-E042-BEA3-0A60B30A5DCB}"/>
              </a:ext>
            </a:extLst>
          </p:cNvPr>
          <p:cNvSpPr txBox="1"/>
          <p:nvPr/>
        </p:nvSpPr>
        <p:spPr>
          <a:xfrm>
            <a:off x="385920" y="80768"/>
            <a:ext cx="3090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Valley Wind Days</a:t>
            </a:r>
            <a:endParaRPr lang="en-US" sz="32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8F5032-63BC-3D4E-B0C8-7120B6456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226" y="2305938"/>
            <a:ext cx="5335431" cy="3616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51AEA3-C290-544D-ACA1-CCF4B23E4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95" y="2171927"/>
            <a:ext cx="5087179" cy="3772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D0065-920C-1748-912C-40EEF23F3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83" y="739536"/>
            <a:ext cx="5635517" cy="13583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FC274-212F-484E-AAD6-B08631D39114}"/>
              </a:ext>
            </a:extLst>
          </p:cNvPr>
          <p:cNvSpPr/>
          <p:nvPr/>
        </p:nvSpPr>
        <p:spPr>
          <a:xfrm>
            <a:off x="6994686" y="1074558"/>
            <a:ext cx="4574989" cy="872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In general, pressure gradients in the tropics are weak </a:t>
            </a:r>
            <a:r>
              <a:rPr lang="en-US" dirty="0">
                <a:solidFill>
                  <a:srgbClr val="9E0041"/>
                </a:solidFill>
                <a:latin typeface="Franklin Gothic Book" panose="020B0503020102020204" pitchFamily="34" charset="0"/>
              </a:rPr>
              <a:t>(Except in tropical cyclones)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F6FA8-275D-8642-BFED-E38B20640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55" y="6130027"/>
            <a:ext cx="6249971" cy="6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71A452-AF3A-6444-A020-B76A5688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05" y="912463"/>
            <a:ext cx="5699963" cy="2422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B7236-C519-6844-B1B9-4396880CF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899" y="931874"/>
            <a:ext cx="5560801" cy="2323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3BA52-3E7E-A945-A2DB-8317B5FAA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78" y="4020437"/>
            <a:ext cx="6669741" cy="2643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6E9BA3-5041-424D-88A5-364DC542EBFE}"/>
              </a:ext>
            </a:extLst>
          </p:cNvPr>
          <p:cNvSpPr txBox="1"/>
          <p:nvPr/>
        </p:nvSpPr>
        <p:spPr>
          <a:xfrm>
            <a:off x="243912" y="226672"/>
            <a:ext cx="3624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Aburrá Valley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(10 months )</a:t>
            </a:r>
            <a:endParaRPr lang="en-US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EB585-91E3-764E-80A3-F7FDAE0BEA5B}"/>
              </a:ext>
            </a:extLst>
          </p:cNvPr>
          <p:cNvSpPr txBox="1"/>
          <p:nvPr/>
        </p:nvSpPr>
        <p:spPr>
          <a:xfrm>
            <a:off x="145178" y="3497217"/>
            <a:ext cx="162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Inn Valley</a:t>
            </a:r>
            <a:endParaRPr lang="en-US" sz="28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27397-C49A-5040-8529-C9F1E0563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898" y="4283210"/>
            <a:ext cx="5666280" cy="215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9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8C4D1D-B18E-7B42-AFBD-3242ABA85783}"/>
              </a:ext>
            </a:extLst>
          </p:cNvPr>
          <p:cNvGrpSpPr/>
          <p:nvPr/>
        </p:nvGrpSpPr>
        <p:grpSpPr>
          <a:xfrm>
            <a:off x="362598" y="3429000"/>
            <a:ext cx="4717077" cy="3117474"/>
            <a:chOff x="587256" y="3429000"/>
            <a:chExt cx="4717077" cy="31174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B9767D-7909-A046-B751-92145D770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256" y="3429000"/>
              <a:ext cx="4717077" cy="311747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091FA54-FF4C-D746-B280-C2527AB3E93E}"/>
                    </a:ext>
                  </a:extLst>
                </p:cNvPr>
                <p:cNvSpPr txBox="1"/>
                <p:nvPr/>
              </p:nvSpPr>
              <p:spPr>
                <a:xfrm>
                  <a:off x="3624938" y="4390548"/>
                  <a:ext cx="1426468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</a:endParaRPr>
                </a:p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s-ES" sz="1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s-ES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≤2 </m:t>
                        </m:r>
                        <m:r>
                          <a:rPr lang="es-ES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s-ES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s-ES" sz="1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s-ES" sz="1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s-ES" sz="14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Cambria Math" panose="02040503050406030204" pitchFamily="18" charset="0"/>
                  </a:endParaRPr>
                </a:p>
                <a:p>
                  <a:pPr>
                    <a:spcAft>
                      <a:spcPts val="600"/>
                    </a:spcAft>
                  </a:pPr>
                  <a:r>
                    <a:rPr lang="es-E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ranklin Gothic Book" panose="020B0503020102020204" pitchFamily="34" charset="0"/>
                      <a:ea typeface="Cambria Math" panose="02040503050406030204" pitchFamily="18" charset="0"/>
                    </a:rPr>
                    <a:t>52%</a:t>
                  </a:r>
                  <a:endParaRPr lang="es-ES" sz="14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091FA54-FF4C-D746-B280-C2527AB3E9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4938" y="4390548"/>
                  <a:ext cx="1426468" cy="892552"/>
                </a:xfrm>
                <a:prstGeom prst="rect">
                  <a:avLst/>
                </a:prstGeom>
                <a:blipFill>
                  <a:blip r:embed="rId3"/>
                  <a:stretch>
                    <a:fillRect l="-885" b="-5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D3C04D-75D4-464B-87A7-DED4F3A8DC81}"/>
              </a:ext>
            </a:extLst>
          </p:cNvPr>
          <p:cNvGrpSpPr/>
          <p:nvPr/>
        </p:nvGrpSpPr>
        <p:grpSpPr>
          <a:xfrm>
            <a:off x="678357" y="210910"/>
            <a:ext cx="8949118" cy="584775"/>
            <a:chOff x="866777" y="1945442"/>
            <a:chExt cx="8949118" cy="5847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54FE98-5E9C-AA4D-BDA6-CEA0C138BDB8}"/>
                </a:ext>
              </a:extLst>
            </p:cNvPr>
            <p:cNvSpPr txBox="1"/>
            <p:nvPr/>
          </p:nvSpPr>
          <p:spPr>
            <a:xfrm>
              <a:off x="866777" y="1945442"/>
              <a:ext cx="89491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Alternative?             </a:t>
              </a:r>
              <a:r>
                <a:rPr lang="en-US" sz="3200" b="1" dirty="0">
                  <a:solidFill>
                    <a:srgbClr val="0C2B4C"/>
                  </a:solidFill>
                  <a:latin typeface="Franklin Gothic Book" panose="020B0503020102020204" pitchFamily="34" charset="0"/>
                </a:rPr>
                <a:t>Velocity Potential + Stream Function</a:t>
              </a:r>
              <a:endParaRPr lang="en-US" sz="3200" b="1" i="1" dirty="0">
                <a:solidFill>
                  <a:srgbClr val="0C2B4C"/>
                </a:solidFill>
                <a:latin typeface="Franklin Gothic Book" panose="020B0503020102020204" pitchFamily="34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9E86AA-D5D8-DF41-BA17-69BF5B55FA6C}"/>
                </a:ext>
              </a:extLst>
            </p:cNvPr>
            <p:cNvCxnSpPr/>
            <p:nvPr/>
          </p:nvCxnSpPr>
          <p:spPr>
            <a:xfrm>
              <a:off x="2696900" y="2272555"/>
              <a:ext cx="636608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CD6C56A-5CE5-2440-ABE4-6B7C5A8B3457}"/>
              </a:ext>
            </a:extLst>
          </p:cNvPr>
          <p:cNvSpPr/>
          <p:nvPr/>
        </p:nvSpPr>
        <p:spPr>
          <a:xfrm>
            <a:off x="3620144" y="838971"/>
            <a:ext cx="5662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The idea is to separate the wind field in two components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D317A4-7B0E-F744-8AAD-BEE32EBDA53D}"/>
              </a:ext>
            </a:extLst>
          </p:cNvPr>
          <p:cNvGrpSpPr/>
          <p:nvPr/>
        </p:nvGrpSpPr>
        <p:grpSpPr>
          <a:xfrm>
            <a:off x="4832060" y="1510388"/>
            <a:ext cx="2659190" cy="584775"/>
            <a:chOff x="1423686" y="3391382"/>
            <a:chExt cx="2659190" cy="5847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D7DC0D-5DAA-AB4E-B689-33AB226AFFAC}"/>
                </a:ext>
              </a:extLst>
            </p:cNvPr>
            <p:cNvSpPr txBox="1"/>
            <p:nvPr/>
          </p:nvSpPr>
          <p:spPr>
            <a:xfrm>
              <a:off x="1423686" y="3391382"/>
              <a:ext cx="26591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V = V</a:t>
              </a:r>
              <a:r>
                <a:rPr lang="en-US" sz="32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ROT </a:t>
              </a: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+  V</a:t>
              </a:r>
              <a:r>
                <a:rPr lang="en-US" sz="32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DIV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84E944C-CB83-3646-A421-408D90ED20CF}"/>
                </a:ext>
              </a:extLst>
            </p:cNvPr>
            <p:cNvCxnSpPr>
              <a:cxnSpLocks/>
            </p:cNvCxnSpPr>
            <p:nvPr/>
          </p:nvCxnSpPr>
          <p:spPr>
            <a:xfrm>
              <a:off x="1540687" y="3455894"/>
              <a:ext cx="20469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F159F95-BDB3-0343-B95F-256B90B83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89946" y="3440206"/>
              <a:ext cx="20469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AE0D6C-BAC1-3041-954D-B1DB667AEF76}"/>
                </a:ext>
              </a:extLst>
            </p:cNvPr>
            <p:cNvCxnSpPr>
              <a:cxnSpLocks/>
            </p:cNvCxnSpPr>
            <p:nvPr/>
          </p:nvCxnSpPr>
          <p:spPr>
            <a:xfrm>
              <a:off x="3350167" y="3455894"/>
              <a:ext cx="196474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0A961E-4B6E-6F48-9EC0-01A439E4CDEB}"/>
              </a:ext>
            </a:extLst>
          </p:cNvPr>
          <p:cNvGrpSpPr/>
          <p:nvPr/>
        </p:nvGrpSpPr>
        <p:grpSpPr>
          <a:xfrm>
            <a:off x="6803365" y="2508021"/>
            <a:ext cx="3364682" cy="1080631"/>
            <a:chOff x="2414824" y="4066000"/>
            <a:chExt cx="3364682" cy="10806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1EB130-7E6C-A647-A374-26223A0CBBBD}"/>
                </a:ext>
              </a:extLst>
            </p:cNvPr>
            <p:cNvGrpSpPr/>
            <p:nvPr/>
          </p:nvGrpSpPr>
          <p:grpSpPr>
            <a:xfrm>
              <a:off x="2414824" y="4066000"/>
              <a:ext cx="1474421" cy="523567"/>
              <a:chOff x="5706309" y="3244334"/>
              <a:chExt cx="1474421" cy="52356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BD8E3B4-F90C-3E4C-B059-C5388A2D9FA7}"/>
                  </a:ext>
                </a:extLst>
              </p:cNvPr>
              <p:cNvGrpSpPr/>
              <p:nvPr/>
            </p:nvGrpSpPr>
            <p:grpSpPr>
              <a:xfrm>
                <a:off x="5706309" y="3244334"/>
                <a:ext cx="1474421" cy="523567"/>
                <a:chOff x="5706309" y="3244334"/>
                <a:chExt cx="1474421" cy="523567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9907B18-3E76-F141-96BB-4BB9C8DBB270}"/>
                    </a:ext>
                  </a:extLst>
                </p:cNvPr>
                <p:cNvSpPr/>
                <p:nvPr/>
              </p:nvSpPr>
              <p:spPr>
                <a:xfrm>
                  <a:off x="5706309" y="3244334"/>
                  <a:ext cx="132921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ranklin Gothic Book" panose="020B0503020102020204" pitchFamily="34" charset="0"/>
                    </a:rPr>
                    <a:t>V</a:t>
                  </a:r>
                  <a:r>
                    <a:rPr lang="en-US" sz="2800" baseline="-25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ranklin Gothic Book" panose="020B0503020102020204" pitchFamily="34" charset="0"/>
                    </a:rPr>
                    <a:t>DIV</a:t>
                  </a:r>
                  <a:r>
                    <a:rPr lang="en-US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ranklin Gothic Book" panose="020B0503020102020204" pitchFamily="34" charset="0"/>
                    </a:rPr>
                    <a:t> = 𝛻</a:t>
                  </a:r>
                  <a:endParaRPr lang="en-US" sz="2800" dirty="0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583DEB12-9AF7-D54D-9410-79560BE47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 l="73006" t="73516" r="19874"/>
                <a:stretch/>
              </p:blipFill>
              <p:spPr>
                <a:xfrm>
                  <a:off x="6927405" y="3322942"/>
                  <a:ext cx="253325" cy="444959"/>
                </a:xfrm>
                <a:prstGeom prst="rect">
                  <a:avLst/>
                </a:prstGeom>
              </p:spPr>
            </p:pic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4770B43-78FD-4F4B-B38B-197469594D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0438" y="3296048"/>
                <a:ext cx="204690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6B3C87-99E9-E343-8C79-4AC2D03A4201}"/>
                </a:ext>
              </a:extLst>
            </p:cNvPr>
            <p:cNvSpPr/>
            <p:nvPr/>
          </p:nvSpPr>
          <p:spPr>
            <a:xfrm>
              <a:off x="3582132" y="4144608"/>
              <a:ext cx="353112" cy="369327"/>
            </a:xfrm>
            <a:prstGeom prst="ellipse">
              <a:avLst/>
            </a:prstGeom>
            <a:noFill/>
            <a:ln>
              <a:solidFill>
                <a:srgbClr val="9E0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33A48E-2C7D-E34A-892E-CB7F6174182B}"/>
                </a:ext>
              </a:extLst>
            </p:cNvPr>
            <p:cNvSpPr/>
            <p:nvPr/>
          </p:nvSpPr>
          <p:spPr>
            <a:xfrm>
              <a:off x="3889245" y="4777299"/>
              <a:ext cx="18902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C2B4C"/>
                  </a:solidFill>
                  <a:latin typeface="Franklin Gothic Book" panose="020B0503020102020204" pitchFamily="34" charset="0"/>
                </a:rPr>
                <a:t>Velocity Potential </a:t>
              </a:r>
              <a:endParaRPr lang="en-US" dirty="0"/>
            </a:p>
          </p:txBody>
        </p: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0EB37FE9-1C0E-7B4A-A9ED-832C19729DAB}"/>
                </a:ext>
              </a:extLst>
            </p:cNvPr>
            <p:cNvCxnSpPr>
              <a:stCxn id="17" idx="4"/>
              <a:endCxn id="18" idx="1"/>
            </p:cNvCxnSpPr>
            <p:nvPr/>
          </p:nvCxnSpPr>
          <p:spPr>
            <a:xfrm rot="16200000" flipH="1">
              <a:off x="3599951" y="4672671"/>
              <a:ext cx="448030" cy="130557"/>
            </a:xfrm>
            <a:prstGeom prst="bentConnector2">
              <a:avLst/>
            </a:prstGeom>
            <a:ln>
              <a:solidFill>
                <a:srgbClr val="9E004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373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558CC3-689F-8449-B52D-9475F4511E5A}"/>
              </a:ext>
            </a:extLst>
          </p:cNvPr>
          <p:cNvSpPr/>
          <p:nvPr/>
        </p:nvSpPr>
        <p:spPr>
          <a:xfrm>
            <a:off x="3382754" y="1671896"/>
            <a:ext cx="1366684" cy="1366684"/>
          </a:xfrm>
          <a:prstGeom prst="ellipse">
            <a:avLst/>
          </a:prstGeom>
          <a:noFill/>
          <a:ln w="28575">
            <a:solidFill>
              <a:srgbClr val="FFF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No Trade Winds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8023AC-3D42-7749-A34F-F9087CCF3ED0}"/>
              </a:ext>
            </a:extLst>
          </p:cNvPr>
          <p:cNvSpPr/>
          <p:nvPr/>
        </p:nvSpPr>
        <p:spPr>
          <a:xfrm>
            <a:off x="1633926" y="1671896"/>
            <a:ext cx="1366684" cy="1366684"/>
          </a:xfrm>
          <a:prstGeom prst="ellipse">
            <a:avLst/>
          </a:prstGeom>
          <a:noFill/>
          <a:ln w="28575">
            <a:solidFill>
              <a:srgbClr val="DCF1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Velocity Potential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32E686-67D3-9841-899D-245BAD4F77AD}"/>
              </a:ext>
            </a:extLst>
          </p:cNvPr>
          <p:cNvSpPr/>
          <p:nvPr/>
        </p:nvSpPr>
        <p:spPr>
          <a:xfrm>
            <a:off x="8849489" y="1671896"/>
            <a:ext cx="1368000" cy="1368000"/>
          </a:xfrm>
          <a:prstGeom prst="ellipse">
            <a:avLst/>
          </a:prstGeom>
          <a:noFill/>
          <a:ln w="28575">
            <a:solidFill>
              <a:srgbClr val="55A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No Clouds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D27142-4255-0F4E-8414-25B3F4E430A9}"/>
              </a:ext>
            </a:extLst>
          </p:cNvPr>
          <p:cNvSpPr/>
          <p:nvPr/>
        </p:nvSpPr>
        <p:spPr>
          <a:xfrm>
            <a:off x="7232084" y="1671896"/>
            <a:ext cx="1366684" cy="1366684"/>
          </a:xfrm>
          <a:prstGeom prst="ellipse">
            <a:avLst/>
          </a:prstGeom>
          <a:noFill/>
          <a:ln w="28575">
            <a:solidFill>
              <a:srgbClr val="EA6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No Rain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6F493-BCDA-9E4F-B9DE-0910F4582DBE}"/>
              </a:ext>
            </a:extLst>
          </p:cNvPr>
          <p:cNvSpPr txBox="1"/>
          <p:nvPr/>
        </p:nvSpPr>
        <p:spPr>
          <a:xfrm>
            <a:off x="9307924" y="4893716"/>
            <a:ext cx="2669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Total Days = 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D577DB-E802-DC49-A424-728C711D0121}"/>
              </a:ext>
            </a:extLst>
          </p:cNvPr>
          <p:cNvSpPr/>
          <p:nvPr/>
        </p:nvSpPr>
        <p:spPr>
          <a:xfrm>
            <a:off x="1311747" y="1366888"/>
            <a:ext cx="3855562" cy="2084512"/>
          </a:xfrm>
          <a:prstGeom prst="rect">
            <a:avLst/>
          </a:prstGeom>
          <a:noFill/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F574E-45AB-9E41-B632-8B19484DF7FE}"/>
              </a:ext>
            </a:extLst>
          </p:cNvPr>
          <p:cNvSpPr txBox="1"/>
          <p:nvPr/>
        </p:nvSpPr>
        <p:spPr>
          <a:xfrm>
            <a:off x="2317268" y="954068"/>
            <a:ext cx="180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Synoptic Forcing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273BC-ECC6-734D-9275-FE66B552B8DF}"/>
              </a:ext>
            </a:extLst>
          </p:cNvPr>
          <p:cNvSpPr/>
          <p:nvPr/>
        </p:nvSpPr>
        <p:spPr>
          <a:xfrm>
            <a:off x="6670987" y="1366888"/>
            <a:ext cx="3855562" cy="2084512"/>
          </a:xfrm>
          <a:prstGeom prst="rect">
            <a:avLst/>
          </a:prstGeom>
          <a:noFill/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07B6AF-7CAA-3147-93F4-315E9E065799}"/>
              </a:ext>
            </a:extLst>
          </p:cNvPr>
          <p:cNvSpPr txBox="1"/>
          <p:nvPr/>
        </p:nvSpPr>
        <p:spPr>
          <a:xfrm>
            <a:off x="7833519" y="954068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“Local” Dynamics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437CE-1700-244C-A986-3C40D11BF60E}"/>
              </a:ext>
            </a:extLst>
          </p:cNvPr>
          <p:cNvSpPr txBox="1"/>
          <p:nvPr/>
        </p:nvSpPr>
        <p:spPr>
          <a:xfrm>
            <a:off x="5745090" y="2055201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1BF24-E98C-8348-8228-75F8C1387CAD}"/>
              </a:ext>
            </a:extLst>
          </p:cNvPr>
          <p:cNvSpPr txBox="1"/>
          <p:nvPr/>
        </p:nvSpPr>
        <p:spPr>
          <a:xfrm>
            <a:off x="123023" y="55162"/>
            <a:ext cx="3090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Valley Wind Days</a:t>
            </a:r>
            <a:endParaRPr lang="en-US" sz="32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2219F0-EC18-924D-B771-D3EBB746F74E}"/>
              </a:ext>
            </a:extLst>
          </p:cNvPr>
          <p:cNvGrpSpPr/>
          <p:nvPr/>
        </p:nvGrpSpPr>
        <p:grpSpPr>
          <a:xfrm>
            <a:off x="348847" y="3944945"/>
            <a:ext cx="3936841" cy="2776960"/>
            <a:chOff x="587256" y="3429000"/>
            <a:chExt cx="4717077" cy="31174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DB5B17-918E-8041-8A38-2CAF7F125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256" y="3429000"/>
              <a:ext cx="4717077" cy="311747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F849B07-54F0-B14B-8BD4-772F347B00E0}"/>
                    </a:ext>
                  </a:extLst>
                </p:cNvPr>
                <p:cNvSpPr txBox="1"/>
                <p:nvPr/>
              </p:nvSpPr>
              <p:spPr>
                <a:xfrm>
                  <a:off x="3624938" y="4390547"/>
                  <a:ext cx="1426468" cy="898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endPara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</a:endParaRPr>
                </a:p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2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2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s-ES" sz="1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s-E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≤2 </m:t>
                        </m:r>
                        <m:r>
                          <a:rPr lang="es-E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s-E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s-ES" sz="12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s-ES" sz="1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s-ES" sz="12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Cambria Math" panose="02040503050406030204" pitchFamily="18" charset="0"/>
                  </a:endParaRPr>
                </a:p>
                <a:p>
                  <a:pPr>
                    <a:spcAft>
                      <a:spcPts val="600"/>
                    </a:spcAft>
                  </a:pPr>
                  <a:r>
                    <a:rPr lang="es-E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ranklin Gothic Book" panose="020B0503020102020204" pitchFamily="34" charset="0"/>
                      <a:ea typeface="Cambria Math" panose="02040503050406030204" pitchFamily="18" charset="0"/>
                    </a:rPr>
                    <a:t>52%</a:t>
                  </a:r>
                  <a:endParaRPr lang="es-ES" sz="12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F849B07-54F0-B14B-8BD4-772F347B00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4938" y="4390547"/>
                  <a:ext cx="1426468" cy="898343"/>
                </a:xfrm>
                <a:prstGeom prst="rect">
                  <a:avLst/>
                </a:prstGeom>
                <a:blipFill>
                  <a:blip r:embed="rId3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0DBEEE-408C-A14C-A715-2A128DCE2150}"/>
              </a:ext>
            </a:extLst>
          </p:cNvPr>
          <p:cNvGrpSpPr/>
          <p:nvPr/>
        </p:nvGrpSpPr>
        <p:grpSpPr>
          <a:xfrm>
            <a:off x="4856063" y="3944945"/>
            <a:ext cx="4093643" cy="2595718"/>
            <a:chOff x="5214281" y="3944945"/>
            <a:chExt cx="4093643" cy="25957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2F49A6-FBB1-1649-A6FB-7DDF9CD0B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4281" y="3944945"/>
              <a:ext cx="4093643" cy="2595718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2020100-9694-414D-92BC-4EAA90D2AD4D}"/>
                </a:ext>
              </a:extLst>
            </p:cNvPr>
            <p:cNvCxnSpPr/>
            <p:nvPr/>
          </p:nvCxnSpPr>
          <p:spPr>
            <a:xfrm flipH="1">
              <a:off x="5891753" y="4194928"/>
              <a:ext cx="55618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1254C5A-572C-D643-9AF6-66B502F2D398}"/>
              </a:ext>
            </a:extLst>
          </p:cNvPr>
          <p:cNvSpPr txBox="1"/>
          <p:nvPr/>
        </p:nvSpPr>
        <p:spPr>
          <a:xfrm>
            <a:off x="3479336" y="221261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2016-03-10 / 2019-10-01</a:t>
            </a:r>
          </a:p>
        </p:txBody>
      </p:sp>
    </p:spTree>
    <p:extLst>
      <p:ext uri="{BB962C8B-B14F-4D97-AF65-F5344CB8AC3E}">
        <p14:creationId xmlns:p14="http://schemas.microsoft.com/office/powerpoint/2010/main" val="1280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726CBC-8CC1-1F48-95D6-4EB466B94FC8}"/>
              </a:ext>
            </a:extLst>
          </p:cNvPr>
          <p:cNvSpPr txBox="1"/>
          <p:nvPr/>
        </p:nvSpPr>
        <p:spPr>
          <a:xfrm>
            <a:off x="270880" y="189000"/>
            <a:ext cx="3090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Valley Wind Days</a:t>
            </a:r>
            <a:endParaRPr lang="en-US" sz="32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E6CC01-B72A-6740-B2C6-DBB0CCE0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0" y="870766"/>
            <a:ext cx="11454702" cy="57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24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22C2AB-B534-A24D-AF67-0D459CC39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692"/>
            <a:ext cx="12192000" cy="647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88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742701A-625A-9B4D-B1EC-6A503C1C2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9" y="372707"/>
            <a:ext cx="11759381" cy="61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18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00587E-F143-204C-916F-CB64D85D0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037"/>
            <a:ext cx="12192000" cy="650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8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796C4-CC70-8246-AC67-8310DFDCE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954"/>
            <a:ext cx="12192000" cy="333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0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9A0C15-D29A-1E49-920B-63B768511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42"/>
          <a:stretch/>
        </p:blipFill>
        <p:spPr>
          <a:xfrm>
            <a:off x="0" y="103830"/>
            <a:ext cx="5994532" cy="6754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D830B-C1F3-2149-9F26-DE17A95D0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532" y="2241752"/>
            <a:ext cx="6054299" cy="3924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527B2-7881-9A4B-8D28-458EF764A66A}"/>
              </a:ext>
            </a:extLst>
          </p:cNvPr>
          <p:cNvSpPr txBox="1"/>
          <p:nvPr/>
        </p:nvSpPr>
        <p:spPr>
          <a:xfrm>
            <a:off x="9544926" y="1494500"/>
            <a:ext cx="2429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Aburrá Valley</a:t>
            </a:r>
          </a:p>
        </p:txBody>
      </p:sp>
    </p:spTree>
    <p:extLst>
      <p:ext uri="{BB962C8B-B14F-4D97-AF65-F5344CB8AC3E}">
        <p14:creationId xmlns:p14="http://schemas.microsoft.com/office/powerpoint/2010/main" val="1626286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1BCCC0-61A3-4C43-A6B5-EBF0D2E6F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84" y="366061"/>
            <a:ext cx="11287432" cy="612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43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2B18D-224C-0D42-8237-6DD75BC96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1314"/>
            <a:ext cx="6054299" cy="3924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3F4F12-3EBF-534E-99D0-A5DCD4E11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618" y="1681315"/>
            <a:ext cx="6007382" cy="3924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88FD23-03F2-2548-80DD-ED78415B5E1B}"/>
              </a:ext>
            </a:extLst>
          </p:cNvPr>
          <p:cNvSpPr txBox="1"/>
          <p:nvPr/>
        </p:nvSpPr>
        <p:spPr>
          <a:xfrm>
            <a:off x="2310350" y="1067259"/>
            <a:ext cx="214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Aburrá Valley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7B3C87-85FF-7D4A-B7DA-0AE88606733D}"/>
              </a:ext>
            </a:extLst>
          </p:cNvPr>
          <p:cNvSpPr txBox="1"/>
          <p:nvPr/>
        </p:nvSpPr>
        <p:spPr>
          <a:xfrm>
            <a:off x="8578415" y="1067259"/>
            <a:ext cx="162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Inn Valley</a:t>
            </a:r>
          </a:p>
        </p:txBody>
      </p:sp>
    </p:spTree>
    <p:extLst>
      <p:ext uri="{BB962C8B-B14F-4D97-AF65-F5344CB8AC3E}">
        <p14:creationId xmlns:p14="http://schemas.microsoft.com/office/powerpoint/2010/main" val="4266927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69D09-2BAA-4A49-996D-11FEE331B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61" y="3524025"/>
            <a:ext cx="8050995" cy="3123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E2840C-9899-7E41-9DE9-6035BFC9B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770" y="210310"/>
            <a:ext cx="5477111" cy="3123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545EA-3DE5-7246-836C-E6E37888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1" y="184490"/>
            <a:ext cx="5206981" cy="314948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265FA1D-0BDD-7D46-9D03-7E0BFF1DFBF3}"/>
              </a:ext>
            </a:extLst>
          </p:cNvPr>
          <p:cNvSpPr/>
          <p:nvPr/>
        </p:nvSpPr>
        <p:spPr>
          <a:xfrm>
            <a:off x="1865376" y="1731800"/>
            <a:ext cx="658368" cy="658368"/>
          </a:xfrm>
          <a:prstGeom prst="ellipse">
            <a:avLst/>
          </a:prstGeom>
          <a:noFill/>
          <a:ln w="19050">
            <a:solidFill>
              <a:srgbClr val="EFF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70429F-65A8-8347-897A-7CFCDD1A04DD}"/>
              </a:ext>
            </a:extLst>
          </p:cNvPr>
          <p:cNvSpPr/>
          <p:nvPr/>
        </p:nvSpPr>
        <p:spPr>
          <a:xfrm>
            <a:off x="2785872" y="2390168"/>
            <a:ext cx="474952" cy="474952"/>
          </a:xfrm>
          <a:prstGeom prst="ellipse">
            <a:avLst/>
          </a:prstGeom>
          <a:noFill/>
          <a:ln w="19050">
            <a:solidFill>
              <a:srgbClr val="EFF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A9A350-EFCB-E443-9E37-91BF92A69FE1}"/>
              </a:ext>
            </a:extLst>
          </p:cNvPr>
          <p:cNvSpPr/>
          <p:nvPr/>
        </p:nvSpPr>
        <p:spPr>
          <a:xfrm>
            <a:off x="6397752" y="4947440"/>
            <a:ext cx="405384" cy="405384"/>
          </a:xfrm>
          <a:prstGeom prst="ellipse">
            <a:avLst/>
          </a:prstGeom>
          <a:noFill/>
          <a:ln w="19050">
            <a:solidFill>
              <a:srgbClr val="EFF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E4581-E72A-D74D-93BF-9F76BA3AA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11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1C4C9C-0173-524F-87A5-6CAE9F60B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" t="3304" r="4075" b="13145"/>
          <a:stretch/>
        </p:blipFill>
        <p:spPr>
          <a:xfrm>
            <a:off x="-342899" y="-350543"/>
            <a:ext cx="7051358" cy="720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68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BE4F38-6A56-DD4F-A29E-C581E5C53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421"/>
            <a:ext cx="12192000" cy="408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50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38762-EDFA-6F40-8409-4EA4A8C6C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6971" r="4075" b="59745"/>
          <a:stretch/>
        </p:blipFill>
        <p:spPr>
          <a:xfrm>
            <a:off x="-1" y="1590261"/>
            <a:ext cx="12192001" cy="5267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E829AF-7371-7749-ACC3-C2F5FA7AF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31"/>
          <a:stretch/>
        </p:blipFill>
        <p:spPr>
          <a:xfrm>
            <a:off x="7875639" y="2003123"/>
            <a:ext cx="2951464" cy="2844000"/>
          </a:xfrm>
          <a:prstGeom prst="rect">
            <a:avLst/>
          </a:prstGeom>
        </p:spPr>
      </p:pic>
      <p:grpSp>
        <p:nvGrpSpPr>
          <p:cNvPr id="6" name="Agrupar 37">
            <a:extLst>
              <a:ext uri="{FF2B5EF4-FFF2-40B4-BE49-F238E27FC236}">
                <a16:creationId xmlns:a16="http://schemas.microsoft.com/office/drawing/2014/main" id="{1421D811-DAB7-3D48-AF86-286F599E7529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7" name="Conector recto 11">
              <a:extLst>
                <a:ext uri="{FF2B5EF4-FFF2-40B4-BE49-F238E27FC236}">
                  <a16:creationId xmlns:a16="http://schemas.microsoft.com/office/drawing/2014/main" id="{3C3F8700-7453-CB45-8303-A8FA23EDF7C6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4">
              <a:extLst>
                <a:ext uri="{FF2B5EF4-FFF2-40B4-BE49-F238E27FC236}">
                  <a16:creationId xmlns:a16="http://schemas.microsoft.com/office/drawing/2014/main" id="{FA955A62-A2CE-5348-BD29-3DA670697D80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5">
              <a:extLst>
                <a:ext uri="{FF2B5EF4-FFF2-40B4-BE49-F238E27FC236}">
                  <a16:creationId xmlns:a16="http://schemas.microsoft.com/office/drawing/2014/main" id="{89095FA4-95BB-3D4D-B2AC-8CD5FF1E465E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6">
              <a:extLst>
                <a:ext uri="{FF2B5EF4-FFF2-40B4-BE49-F238E27FC236}">
                  <a16:creationId xmlns:a16="http://schemas.microsoft.com/office/drawing/2014/main" id="{9203C5C3-638D-CD4B-B3A2-1E324888DCEF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7">
              <a:extLst>
                <a:ext uri="{FF2B5EF4-FFF2-40B4-BE49-F238E27FC236}">
                  <a16:creationId xmlns:a16="http://schemas.microsoft.com/office/drawing/2014/main" id="{A0C8ACE6-B5FD-E24F-9CD4-CA4F21FD00A5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8">
              <a:extLst>
                <a:ext uri="{FF2B5EF4-FFF2-40B4-BE49-F238E27FC236}">
                  <a16:creationId xmlns:a16="http://schemas.microsoft.com/office/drawing/2014/main" id="{10A7857F-DE54-1E44-8574-93AB1BE2D5C0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9">
              <a:extLst>
                <a:ext uri="{FF2B5EF4-FFF2-40B4-BE49-F238E27FC236}">
                  <a16:creationId xmlns:a16="http://schemas.microsoft.com/office/drawing/2014/main" id="{54FE2C73-2A9B-2E43-90EB-58FD82473F73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0">
              <a:extLst>
                <a:ext uri="{FF2B5EF4-FFF2-40B4-BE49-F238E27FC236}">
                  <a16:creationId xmlns:a16="http://schemas.microsoft.com/office/drawing/2014/main" id="{52033A3C-E3CD-7F4C-96D0-48370F0ECEE4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1">
              <a:extLst>
                <a:ext uri="{FF2B5EF4-FFF2-40B4-BE49-F238E27FC236}">
                  <a16:creationId xmlns:a16="http://schemas.microsoft.com/office/drawing/2014/main" id="{4A1BA9D4-283A-324F-B152-12C0C988EB2A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2">
              <a:extLst>
                <a:ext uri="{FF2B5EF4-FFF2-40B4-BE49-F238E27FC236}">
                  <a16:creationId xmlns:a16="http://schemas.microsoft.com/office/drawing/2014/main" id="{0508BF72-1802-8A41-B27A-325D501E8A57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23">
              <a:extLst>
                <a:ext uri="{FF2B5EF4-FFF2-40B4-BE49-F238E27FC236}">
                  <a16:creationId xmlns:a16="http://schemas.microsoft.com/office/drawing/2014/main" id="{03DFA4A0-737E-4641-907A-8971905AF92B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24">
              <a:extLst>
                <a:ext uri="{FF2B5EF4-FFF2-40B4-BE49-F238E27FC236}">
                  <a16:creationId xmlns:a16="http://schemas.microsoft.com/office/drawing/2014/main" id="{AD7E4CB1-B236-2B42-9E7C-D370E55489E2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9" name="CuadroTexto 25">
              <a:extLst>
                <a:ext uri="{FF2B5EF4-FFF2-40B4-BE49-F238E27FC236}">
                  <a16:creationId xmlns:a16="http://schemas.microsoft.com/office/drawing/2014/main" id="{6BFC2835-05F0-B347-BA67-AC533C80D100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20" name="CuadroTexto 26">
              <a:extLst>
                <a:ext uri="{FF2B5EF4-FFF2-40B4-BE49-F238E27FC236}">
                  <a16:creationId xmlns:a16="http://schemas.microsoft.com/office/drawing/2014/main" id="{410DBD04-94AA-E047-A830-201797D619C4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1" name="CuadroTexto 27">
              <a:extLst>
                <a:ext uri="{FF2B5EF4-FFF2-40B4-BE49-F238E27FC236}">
                  <a16:creationId xmlns:a16="http://schemas.microsoft.com/office/drawing/2014/main" id="{FD0D3A67-7C06-D045-A138-28D2F4140AF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2" name="CuadroTexto 28">
              <a:extLst>
                <a:ext uri="{FF2B5EF4-FFF2-40B4-BE49-F238E27FC236}">
                  <a16:creationId xmlns:a16="http://schemas.microsoft.com/office/drawing/2014/main" id="{EF264DD2-B85C-6C41-A0F3-CCF4CB861347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3" name="CuadroTexto 29">
              <a:extLst>
                <a:ext uri="{FF2B5EF4-FFF2-40B4-BE49-F238E27FC236}">
                  <a16:creationId xmlns:a16="http://schemas.microsoft.com/office/drawing/2014/main" id="{7B51BBC4-9B3F-E649-B981-5A6C29D6CFB1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4" name="CuadroTexto 30">
              <a:extLst>
                <a:ext uri="{FF2B5EF4-FFF2-40B4-BE49-F238E27FC236}">
                  <a16:creationId xmlns:a16="http://schemas.microsoft.com/office/drawing/2014/main" id="{984A0DC3-C159-0749-AE82-B5E6578C3750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5" name="CuadroTexto 31">
              <a:extLst>
                <a:ext uri="{FF2B5EF4-FFF2-40B4-BE49-F238E27FC236}">
                  <a16:creationId xmlns:a16="http://schemas.microsoft.com/office/drawing/2014/main" id="{2F74D527-1392-BA4D-9930-87839B60807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6" name="CuadroTexto 32">
              <a:extLst>
                <a:ext uri="{FF2B5EF4-FFF2-40B4-BE49-F238E27FC236}">
                  <a16:creationId xmlns:a16="http://schemas.microsoft.com/office/drawing/2014/main" id="{60339DFA-4068-FA42-B074-D777E4D4EEA4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7" name="CuadroTexto 33">
              <a:extLst>
                <a:ext uri="{FF2B5EF4-FFF2-40B4-BE49-F238E27FC236}">
                  <a16:creationId xmlns:a16="http://schemas.microsoft.com/office/drawing/2014/main" id="{A7EBE6BF-F184-DE46-987E-666A84759C5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8" name="CuadroTexto 34">
              <a:extLst>
                <a:ext uri="{FF2B5EF4-FFF2-40B4-BE49-F238E27FC236}">
                  <a16:creationId xmlns:a16="http://schemas.microsoft.com/office/drawing/2014/main" id="{C21A6969-1BF9-844C-9ED2-D2D6988F15E4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9" name="CuadroTexto 35">
              <a:extLst>
                <a:ext uri="{FF2B5EF4-FFF2-40B4-BE49-F238E27FC236}">
                  <a16:creationId xmlns:a16="http://schemas.microsoft.com/office/drawing/2014/main" id="{5465AD68-8AF4-AB42-B28B-66B37D1FF094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30" name="Conector recto 36">
              <a:extLst>
                <a:ext uri="{FF2B5EF4-FFF2-40B4-BE49-F238E27FC236}">
                  <a16:creationId xmlns:a16="http://schemas.microsoft.com/office/drawing/2014/main" id="{02900EA9-39E1-D841-88B7-F92E8DC8352F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071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AF4B1-7384-B644-88DB-B10C47AF1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6971" r="4075" b="59745"/>
          <a:stretch/>
        </p:blipFill>
        <p:spPr>
          <a:xfrm>
            <a:off x="-1" y="1590261"/>
            <a:ext cx="12192001" cy="5267739"/>
          </a:xfrm>
          <a:prstGeom prst="rect">
            <a:avLst/>
          </a:prstGeom>
        </p:spPr>
      </p:pic>
      <p:grpSp>
        <p:nvGrpSpPr>
          <p:cNvPr id="4" name="Agrupar 37">
            <a:extLst>
              <a:ext uri="{FF2B5EF4-FFF2-40B4-BE49-F238E27FC236}">
                <a16:creationId xmlns:a16="http://schemas.microsoft.com/office/drawing/2014/main" id="{16CC1D33-8CC6-3148-9434-841215775C40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5" name="Conector recto 11">
              <a:extLst>
                <a:ext uri="{FF2B5EF4-FFF2-40B4-BE49-F238E27FC236}">
                  <a16:creationId xmlns:a16="http://schemas.microsoft.com/office/drawing/2014/main" id="{C66175F7-736D-264B-8536-C251B731EC33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14">
              <a:extLst>
                <a:ext uri="{FF2B5EF4-FFF2-40B4-BE49-F238E27FC236}">
                  <a16:creationId xmlns:a16="http://schemas.microsoft.com/office/drawing/2014/main" id="{D3894CF8-2560-3B4F-875D-1E156AB216C4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5">
              <a:extLst>
                <a:ext uri="{FF2B5EF4-FFF2-40B4-BE49-F238E27FC236}">
                  <a16:creationId xmlns:a16="http://schemas.microsoft.com/office/drawing/2014/main" id="{EA7DFFCF-F3BA-414B-ABF9-25E659A35EA2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6">
              <a:extLst>
                <a:ext uri="{FF2B5EF4-FFF2-40B4-BE49-F238E27FC236}">
                  <a16:creationId xmlns:a16="http://schemas.microsoft.com/office/drawing/2014/main" id="{D08752D2-C609-3042-BF6A-DC51FB0505C6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7">
              <a:extLst>
                <a:ext uri="{FF2B5EF4-FFF2-40B4-BE49-F238E27FC236}">
                  <a16:creationId xmlns:a16="http://schemas.microsoft.com/office/drawing/2014/main" id="{A46C2E0F-5178-9646-B589-D2A6956899DC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8">
              <a:extLst>
                <a:ext uri="{FF2B5EF4-FFF2-40B4-BE49-F238E27FC236}">
                  <a16:creationId xmlns:a16="http://schemas.microsoft.com/office/drawing/2014/main" id="{16A3047F-2A9D-EA4C-BCC1-34DE7051AD98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9">
              <a:extLst>
                <a:ext uri="{FF2B5EF4-FFF2-40B4-BE49-F238E27FC236}">
                  <a16:creationId xmlns:a16="http://schemas.microsoft.com/office/drawing/2014/main" id="{AFA6704F-173B-3D46-A861-6DB0C1EEA5D1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20">
              <a:extLst>
                <a:ext uri="{FF2B5EF4-FFF2-40B4-BE49-F238E27FC236}">
                  <a16:creationId xmlns:a16="http://schemas.microsoft.com/office/drawing/2014/main" id="{25A63E43-EFE5-1741-BAA4-BA8CC9F25B4A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1">
              <a:extLst>
                <a:ext uri="{FF2B5EF4-FFF2-40B4-BE49-F238E27FC236}">
                  <a16:creationId xmlns:a16="http://schemas.microsoft.com/office/drawing/2014/main" id="{7A452179-17C5-0243-B322-CFFE1BDC095C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2">
              <a:extLst>
                <a:ext uri="{FF2B5EF4-FFF2-40B4-BE49-F238E27FC236}">
                  <a16:creationId xmlns:a16="http://schemas.microsoft.com/office/drawing/2014/main" id="{AA519594-0C5B-304E-9AE3-513106C6A941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3">
              <a:extLst>
                <a:ext uri="{FF2B5EF4-FFF2-40B4-BE49-F238E27FC236}">
                  <a16:creationId xmlns:a16="http://schemas.microsoft.com/office/drawing/2014/main" id="{33BFE877-DE18-D948-9AF9-3010991F4D1D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24">
              <a:extLst>
                <a:ext uri="{FF2B5EF4-FFF2-40B4-BE49-F238E27FC236}">
                  <a16:creationId xmlns:a16="http://schemas.microsoft.com/office/drawing/2014/main" id="{CC54A7E5-0370-484A-9662-5C64C0CA435E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7" name="CuadroTexto 25">
              <a:extLst>
                <a:ext uri="{FF2B5EF4-FFF2-40B4-BE49-F238E27FC236}">
                  <a16:creationId xmlns:a16="http://schemas.microsoft.com/office/drawing/2014/main" id="{E25D19FC-299C-C741-B223-5EE582B63F2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8" name="CuadroTexto 26">
              <a:extLst>
                <a:ext uri="{FF2B5EF4-FFF2-40B4-BE49-F238E27FC236}">
                  <a16:creationId xmlns:a16="http://schemas.microsoft.com/office/drawing/2014/main" id="{5BB68BE7-E249-DF40-A16C-50C2411BB167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19" name="CuadroTexto 27">
              <a:extLst>
                <a:ext uri="{FF2B5EF4-FFF2-40B4-BE49-F238E27FC236}">
                  <a16:creationId xmlns:a16="http://schemas.microsoft.com/office/drawing/2014/main" id="{0E8084E8-80EA-F640-ABA5-261F0316F2A4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0" name="CuadroTexto 28">
              <a:extLst>
                <a:ext uri="{FF2B5EF4-FFF2-40B4-BE49-F238E27FC236}">
                  <a16:creationId xmlns:a16="http://schemas.microsoft.com/office/drawing/2014/main" id="{7B3AAD75-C70E-944B-83CA-3577C6B743DC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1" name="CuadroTexto 29">
              <a:extLst>
                <a:ext uri="{FF2B5EF4-FFF2-40B4-BE49-F238E27FC236}">
                  <a16:creationId xmlns:a16="http://schemas.microsoft.com/office/drawing/2014/main" id="{B73C149A-F6F0-FB4C-BB64-F0A0F2D68690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2" name="CuadroTexto 30">
              <a:extLst>
                <a:ext uri="{FF2B5EF4-FFF2-40B4-BE49-F238E27FC236}">
                  <a16:creationId xmlns:a16="http://schemas.microsoft.com/office/drawing/2014/main" id="{0678ADC3-C791-5A4C-8CB0-B5921ECAE068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3" name="CuadroTexto 31">
              <a:extLst>
                <a:ext uri="{FF2B5EF4-FFF2-40B4-BE49-F238E27FC236}">
                  <a16:creationId xmlns:a16="http://schemas.microsoft.com/office/drawing/2014/main" id="{D2ABB05E-C9A3-2840-96A6-77EEC14BD57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4" name="CuadroTexto 32">
              <a:extLst>
                <a:ext uri="{FF2B5EF4-FFF2-40B4-BE49-F238E27FC236}">
                  <a16:creationId xmlns:a16="http://schemas.microsoft.com/office/drawing/2014/main" id="{DD9CBF7B-1EB2-DE41-9EE6-0490A97D5896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5" name="CuadroTexto 33">
              <a:extLst>
                <a:ext uri="{FF2B5EF4-FFF2-40B4-BE49-F238E27FC236}">
                  <a16:creationId xmlns:a16="http://schemas.microsoft.com/office/drawing/2014/main" id="{63C260FB-3226-674C-A749-FC30DBD7C2B8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6" name="CuadroTexto 34">
              <a:extLst>
                <a:ext uri="{FF2B5EF4-FFF2-40B4-BE49-F238E27FC236}">
                  <a16:creationId xmlns:a16="http://schemas.microsoft.com/office/drawing/2014/main" id="{30FE1F38-95A4-1D4D-8D88-EFC012564071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7" name="CuadroTexto 35">
              <a:extLst>
                <a:ext uri="{FF2B5EF4-FFF2-40B4-BE49-F238E27FC236}">
                  <a16:creationId xmlns:a16="http://schemas.microsoft.com/office/drawing/2014/main" id="{8A173E7D-2229-A742-A383-A92624872A82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8" name="Conector recto 36">
              <a:extLst>
                <a:ext uri="{FF2B5EF4-FFF2-40B4-BE49-F238E27FC236}">
                  <a16:creationId xmlns:a16="http://schemas.microsoft.com/office/drawing/2014/main" id="{98BDBF29-F889-F940-B597-F6CB1232BCB2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A629CDC-F741-5B48-9DA3-00D369B79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38"/>
          <a:stretch/>
        </p:blipFill>
        <p:spPr>
          <a:xfrm>
            <a:off x="5771537" y="2664337"/>
            <a:ext cx="2897003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7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AF4B1-7384-B644-88DB-B10C47AF1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6971" r="4075" b="59745"/>
          <a:stretch/>
        </p:blipFill>
        <p:spPr>
          <a:xfrm>
            <a:off x="-1" y="1590261"/>
            <a:ext cx="12192001" cy="5267739"/>
          </a:xfrm>
          <a:prstGeom prst="rect">
            <a:avLst/>
          </a:prstGeom>
        </p:spPr>
      </p:pic>
      <p:grpSp>
        <p:nvGrpSpPr>
          <p:cNvPr id="4" name="Agrupar 37">
            <a:extLst>
              <a:ext uri="{FF2B5EF4-FFF2-40B4-BE49-F238E27FC236}">
                <a16:creationId xmlns:a16="http://schemas.microsoft.com/office/drawing/2014/main" id="{D309B376-4CE8-8447-8B19-C570BA2BF2E8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5" name="Conector recto 11">
              <a:extLst>
                <a:ext uri="{FF2B5EF4-FFF2-40B4-BE49-F238E27FC236}">
                  <a16:creationId xmlns:a16="http://schemas.microsoft.com/office/drawing/2014/main" id="{997E0AA4-2E34-2D46-BE05-36051A03C66B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14">
              <a:extLst>
                <a:ext uri="{FF2B5EF4-FFF2-40B4-BE49-F238E27FC236}">
                  <a16:creationId xmlns:a16="http://schemas.microsoft.com/office/drawing/2014/main" id="{BE077377-2F8D-D649-9D84-FF38700F569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5">
              <a:extLst>
                <a:ext uri="{FF2B5EF4-FFF2-40B4-BE49-F238E27FC236}">
                  <a16:creationId xmlns:a16="http://schemas.microsoft.com/office/drawing/2014/main" id="{1DB0DD0D-B9FF-FD42-8137-143309223E29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6">
              <a:extLst>
                <a:ext uri="{FF2B5EF4-FFF2-40B4-BE49-F238E27FC236}">
                  <a16:creationId xmlns:a16="http://schemas.microsoft.com/office/drawing/2014/main" id="{5CCD84F5-EC9B-7348-9226-67FE3C098032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7">
              <a:extLst>
                <a:ext uri="{FF2B5EF4-FFF2-40B4-BE49-F238E27FC236}">
                  <a16:creationId xmlns:a16="http://schemas.microsoft.com/office/drawing/2014/main" id="{50CE3630-A028-D542-B01B-BF77BA0D1A28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8">
              <a:extLst>
                <a:ext uri="{FF2B5EF4-FFF2-40B4-BE49-F238E27FC236}">
                  <a16:creationId xmlns:a16="http://schemas.microsoft.com/office/drawing/2014/main" id="{FB721617-B2A0-BC40-9A2A-E471D2470C5E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9">
              <a:extLst>
                <a:ext uri="{FF2B5EF4-FFF2-40B4-BE49-F238E27FC236}">
                  <a16:creationId xmlns:a16="http://schemas.microsoft.com/office/drawing/2014/main" id="{C1F831F8-8327-AB40-ACBD-79E70B7F0B69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20">
              <a:extLst>
                <a:ext uri="{FF2B5EF4-FFF2-40B4-BE49-F238E27FC236}">
                  <a16:creationId xmlns:a16="http://schemas.microsoft.com/office/drawing/2014/main" id="{E8BDBB4E-CDC9-7744-BFA4-E6264DB9A1D5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1">
              <a:extLst>
                <a:ext uri="{FF2B5EF4-FFF2-40B4-BE49-F238E27FC236}">
                  <a16:creationId xmlns:a16="http://schemas.microsoft.com/office/drawing/2014/main" id="{02C1C1E8-21EE-944F-9455-F2D7A3F19C1F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2">
              <a:extLst>
                <a:ext uri="{FF2B5EF4-FFF2-40B4-BE49-F238E27FC236}">
                  <a16:creationId xmlns:a16="http://schemas.microsoft.com/office/drawing/2014/main" id="{3DF731FE-92EF-B247-BB22-CFA5AA6D7A51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3">
              <a:extLst>
                <a:ext uri="{FF2B5EF4-FFF2-40B4-BE49-F238E27FC236}">
                  <a16:creationId xmlns:a16="http://schemas.microsoft.com/office/drawing/2014/main" id="{9ED104D3-5D60-AD49-AB46-3B95090B48C2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24">
              <a:extLst>
                <a:ext uri="{FF2B5EF4-FFF2-40B4-BE49-F238E27FC236}">
                  <a16:creationId xmlns:a16="http://schemas.microsoft.com/office/drawing/2014/main" id="{6FD1987A-5EDA-FC4C-872C-8BEF8DA8012E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7" name="CuadroTexto 25">
              <a:extLst>
                <a:ext uri="{FF2B5EF4-FFF2-40B4-BE49-F238E27FC236}">
                  <a16:creationId xmlns:a16="http://schemas.microsoft.com/office/drawing/2014/main" id="{0F58807A-C1AD-1244-A1CB-B64702DF0F88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8" name="CuadroTexto 26">
              <a:extLst>
                <a:ext uri="{FF2B5EF4-FFF2-40B4-BE49-F238E27FC236}">
                  <a16:creationId xmlns:a16="http://schemas.microsoft.com/office/drawing/2014/main" id="{D543F392-D24B-4E45-BBC7-545204ACD6E7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19" name="CuadroTexto 27">
              <a:extLst>
                <a:ext uri="{FF2B5EF4-FFF2-40B4-BE49-F238E27FC236}">
                  <a16:creationId xmlns:a16="http://schemas.microsoft.com/office/drawing/2014/main" id="{29AD5969-3E96-7847-8AC4-41D23FC28194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0" name="CuadroTexto 28">
              <a:extLst>
                <a:ext uri="{FF2B5EF4-FFF2-40B4-BE49-F238E27FC236}">
                  <a16:creationId xmlns:a16="http://schemas.microsoft.com/office/drawing/2014/main" id="{067FB5CF-E548-984C-ADE3-F82C7A8EFD4E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1" name="CuadroTexto 29">
              <a:extLst>
                <a:ext uri="{FF2B5EF4-FFF2-40B4-BE49-F238E27FC236}">
                  <a16:creationId xmlns:a16="http://schemas.microsoft.com/office/drawing/2014/main" id="{F1B97501-A5EF-CE4F-9423-C6FD4639422D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2" name="CuadroTexto 30">
              <a:extLst>
                <a:ext uri="{FF2B5EF4-FFF2-40B4-BE49-F238E27FC236}">
                  <a16:creationId xmlns:a16="http://schemas.microsoft.com/office/drawing/2014/main" id="{138CD77F-927F-054A-B597-FFB65672F110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3" name="CuadroTexto 31">
              <a:extLst>
                <a:ext uri="{FF2B5EF4-FFF2-40B4-BE49-F238E27FC236}">
                  <a16:creationId xmlns:a16="http://schemas.microsoft.com/office/drawing/2014/main" id="{C1266DEA-10ED-4647-9703-8A17432E1A3F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4" name="CuadroTexto 32">
              <a:extLst>
                <a:ext uri="{FF2B5EF4-FFF2-40B4-BE49-F238E27FC236}">
                  <a16:creationId xmlns:a16="http://schemas.microsoft.com/office/drawing/2014/main" id="{EF16F39C-149D-044E-AD3C-691D33C04877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5" name="CuadroTexto 33">
              <a:extLst>
                <a:ext uri="{FF2B5EF4-FFF2-40B4-BE49-F238E27FC236}">
                  <a16:creationId xmlns:a16="http://schemas.microsoft.com/office/drawing/2014/main" id="{DA35D8BD-2C0B-E14E-BE97-FDEA5AABABE8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6" name="CuadroTexto 34">
              <a:extLst>
                <a:ext uri="{FF2B5EF4-FFF2-40B4-BE49-F238E27FC236}">
                  <a16:creationId xmlns:a16="http://schemas.microsoft.com/office/drawing/2014/main" id="{5D9D6709-31B9-AF41-8D28-C9BF759906B4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7" name="CuadroTexto 35">
              <a:extLst>
                <a:ext uri="{FF2B5EF4-FFF2-40B4-BE49-F238E27FC236}">
                  <a16:creationId xmlns:a16="http://schemas.microsoft.com/office/drawing/2014/main" id="{DC1C3A4F-4D9A-2E46-8C9F-CD94C467F451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8" name="Conector recto 36">
              <a:extLst>
                <a:ext uri="{FF2B5EF4-FFF2-40B4-BE49-F238E27FC236}">
                  <a16:creationId xmlns:a16="http://schemas.microsoft.com/office/drawing/2014/main" id="{E6E988B2-8450-354E-81D5-7F0ECF481FFB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FE18CFA-342D-4E4C-A415-87092315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61"/>
          <a:stretch/>
        </p:blipFill>
        <p:spPr>
          <a:xfrm>
            <a:off x="4965290" y="3323099"/>
            <a:ext cx="2935904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08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AF4B1-7384-B644-88DB-B10C47AF1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6971" r="4075" b="59745"/>
          <a:stretch/>
        </p:blipFill>
        <p:spPr>
          <a:xfrm>
            <a:off x="-1" y="1590261"/>
            <a:ext cx="12192001" cy="5267739"/>
          </a:xfrm>
          <a:prstGeom prst="rect">
            <a:avLst/>
          </a:prstGeom>
        </p:spPr>
      </p:pic>
      <p:grpSp>
        <p:nvGrpSpPr>
          <p:cNvPr id="4" name="Agrupar 37">
            <a:extLst>
              <a:ext uri="{FF2B5EF4-FFF2-40B4-BE49-F238E27FC236}">
                <a16:creationId xmlns:a16="http://schemas.microsoft.com/office/drawing/2014/main" id="{D1C1C5D5-B527-CF41-B79A-FB03AC914F02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5" name="Conector recto 11">
              <a:extLst>
                <a:ext uri="{FF2B5EF4-FFF2-40B4-BE49-F238E27FC236}">
                  <a16:creationId xmlns:a16="http://schemas.microsoft.com/office/drawing/2014/main" id="{65E4942C-576E-EA41-B6E5-CD714062D6EC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14">
              <a:extLst>
                <a:ext uri="{FF2B5EF4-FFF2-40B4-BE49-F238E27FC236}">
                  <a16:creationId xmlns:a16="http://schemas.microsoft.com/office/drawing/2014/main" id="{B6FDFA79-5F94-A74E-9C59-D600960E1222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5">
              <a:extLst>
                <a:ext uri="{FF2B5EF4-FFF2-40B4-BE49-F238E27FC236}">
                  <a16:creationId xmlns:a16="http://schemas.microsoft.com/office/drawing/2014/main" id="{FE8417CC-C498-4441-B003-2B0F5D918BB4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6">
              <a:extLst>
                <a:ext uri="{FF2B5EF4-FFF2-40B4-BE49-F238E27FC236}">
                  <a16:creationId xmlns:a16="http://schemas.microsoft.com/office/drawing/2014/main" id="{08F8A6AE-F63C-5346-A1B6-D79A8851509F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7">
              <a:extLst>
                <a:ext uri="{FF2B5EF4-FFF2-40B4-BE49-F238E27FC236}">
                  <a16:creationId xmlns:a16="http://schemas.microsoft.com/office/drawing/2014/main" id="{BFD4D4B8-7247-3A44-81A1-CE30B30DEF98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8">
              <a:extLst>
                <a:ext uri="{FF2B5EF4-FFF2-40B4-BE49-F238E27FC236}">
                  <a16:creationId xmlns:a16="http://schemas.microsoft.com/office/drawing/2014/main" id="{101BF26B-ABD2-7D43-B18C-98858493504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9">
              <a:extLst>
                <a:ext uri="{FF2B5EF4-FFF2-40B4-BE49-F238E27FC236}">
                  <a16:creationId xmlns:a16="http://schemas.microsoft.com/office/drawing/2014/main" id="{1E5A1F9B-193E-6B4E-9AD1-C2A18ADF2D97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20">
              <a:extLst>
                <a:ext uri="{FF2B5EF4-FFF2-40B4-BE49-F238E27FC236}">
                  <a16:creationId xmlns:a16="http://schemas.microsoft.com/office/drawing/2014/main" id="{D96A91FB-F13E-BE41-8585-C163CC797B97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1">
              <a:extLst>
                <a:ext uri="{FF2B5EF4-FFF2-40B4-BE49-F238E27FC236}">
                  <a16:creationId xmlns:a16="http://schemas.microsoft.com/office/drawing/2014/main" id="{742409B8-778A-D649-908E-CE90AC08C95E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2">
              <a:extLst>
                <a:ext uri="{FF2B5EF4-FFF2-40B4-BE49-F238E27FC236}">
                  <a16:creationId xmlns:a16="http://schemas.microsoft.com/office/drawing/2014/main" id="{54A08B10-0353-C043-92A7-C1251FFD0719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3">
              <a:extLst>
                <a:ext uri="{FF2B5EF4-FFF2-40B4-BE49-F238E27FC236}">
                  <a16:creationId xmlns:a16="http://schemas.microsoft.com/office/drawing/2014/main" id="{2A70F188-EA01-E442-8801-0297772F678D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24">
              <a:extLst>
                <a:ext uri="{FF2B5EF4-FFF2-40B4-BE49-F238E27FC236}">
                  <a16:creationId xmlns:a16="http://schemas.microsoft.com/office/drawing/2014/main" id="{1F66FB7A-D484-284A-BE65-0A9C259E95F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7" name="CuadroTexto 25">
              <a:extLst>
                <a:ext uri="{FF2B5EF4-FFF2-40B4-BE49-F238E27FC236}">
                  <a16:creationId xmlns:a16="http://schemas.microsoft.com/office/drawing/2014/main" id="{396D4EAC-497E-3741-AB4E-0AD3EB84F0F2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8" name="CuadroTexto 26">
              <a:extLst>
                <a:ext uri="{FF2B5EF4-FFF2-40B4-BE49-F238E27FC236}">
                  <a16:creationId xmlns:a16="http://schemas.microsoft.com/office/drawing/2014/main" id="{8392D99D-73F2-D94A-922E-C167B4BD6626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19" name="CuadroTexto 27">
              <a:extLst>
                <a:ext uri="{FF2B5EF4-FFF2-40B4-BE49-F238E27FC236}">
                  <a16:creationId xmlns:a16="http://schemas.microsoft.com/office/drawing/2014/main" id="{3D1429B1-46FF-9A4D-A643-963D902ACDA4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0" name="CuadroTexto 28">
              <a:extLst>
                <a:ext uri="{FF2B5EF4-FFF2-40B4-BE49-F238E27FC236}">
                  <a16:creationId xmlns:a16="http://schemas.microsoft.com/office/drawing/2014/main" id="{F30E39BD-90EF-8842-A873-E40E83B37B6F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1" name="CuadroTexto 29">
              <a:extLst>
                <a:ext uri="{FF2B5EF4-FFF2-40B4-BE49-F238E27FC236}">
                  <a16:creationId xmlns:a16="http://schemas.microsoft.com/office/drawing/2014/main" id="{90735CD9-BB25-5D46-AB4D-045BA6DDEF6F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2" name="CuadroTexto 30">
              <a:extLst>
                <a:ext uri="{FF2B5EF4-FFF2-40B4-BE49-F238E27FC236}">
                  <a16:creationId xmlns:a16="http://schemas.microsoft.com/office/drawing/2014/main" id="{B5E4987F-9537-D141-B98F-A49A4E019070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3" name="CuadroTexto 31">
              <a:extLst>
                <a:ext uri="{FF2B5EF4-FFF2-40B4-BE49-F238E27FC236}">
                  <a16:creationId xmlns:a16="http://schemas.microsoft.com/office/drawing/2014/main" id="{34F37707-CDED-0545-904D-73F2697DFE0B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4" name="CuadroTexto 32">
              <a:extLst>
                <a:ext uri="{FF2B5EF4-FFF2-40B4-BE49-F238E27FC236}">
                  <a16:creationId xmlns:a16="http://schemas.microsoft.com/office/drawing/2014/main" id="{4E7CD4A5-DEFE-3F4F-B417-F6E05952DA31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5" name="CuadroTexto 33">
              <a:extLst>
                <a:ext uri="{FF2B5EF4-FFF2-40B4-BE49-F238E27FC236}">
                  <a16:creationId xmlns:a16="http://schemas.microsoft.com/office/drawing/2014/main" id="{0EE9D37E-6A70-6B45-B323-82C813782D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6" name="CuadroTexto 34">
              <a:extLst>
                <a:ext uri="{FF2B5EF4-FFF2-40B4-BE49-F238E27FC236}">
                  <a16:creationId xmlns:a16="http://schemas.microsoft.com/office/drawing/2014/main" id="{93FDEF3F-14A7-B147-94D1-0C214E2A203B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7" name="CuadroTexto 35">
              <a:extLst>
                <a:ext uri="{FF2B5EF4-FFF2-40B4-BE49-F238E27FC236}">
                  <a16:creationId xmlns:a16="http://schemas.microsoft.com/office/drawing/2014/main" id="{44B7ACD2-5FB5-9841-BCE6-BAEC7623B081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8" name="Conector recto 36">
              <a:extLst>
                <a:ext uri="{FF2B5EF4-FFF2-40B4-BE49-F238E27FC236}">
                  <a16:creationId xmlns:a16="http://schemas.microsoft.com/office/drawing/2014/main" id="{C14D054C-DCAA-5C4E-AD50-99DF162C7473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7FDE324-ED66-C146-83BB-6C380D715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31"/>
          <a:stretch/>
        </p:blipFill>
        <p:spPr>
          <a:xfrm>
            <a:off x="2349909" y="4317216"/>
            <a:ext cx="2951464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06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6C67C8-729B-7A4A-BB73-98E8FA87A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28980" r="36760" b="50089"/>
          <a:stretch/>
        </p:blipFill>
        <p:spPr>
          <a:xfrm>
            <a:off x="22997" y="1625600"/>
            <a:ext cx="12146005" cy="5232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650AE3-7B58-C445-BA61-2399034F23F7}"/>
              </a:ext>
            </a:extLst>
          </p:cNvPr>
          <p:cNvSpPr/>
          <p:nvPr/>
        </p:nvSpPr>
        <p:spPr>
          <a:xfrm>
            <a:off x="4851400" y="3644900"/>
            <a:ext cx="2400300" cy="939800"/>
          </a:xfrm>
          <a:prstGeom prst="rect">
            <a:avLst/>
          </a:prstGeom>
          <a:noFill/>
          <a:ln>
            <a:solidFill>
              <a:srgbClr val="EA6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4B67E-D5D1-BB46-9D0D-3DEB7DCEE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08"/>
          <a:stretch/>
        </p:blipFill>
        <p:spPr>
          <a:xfrm>
            <a:off x="2019300" y="3644900"/>
            <a:ext cx="2939470" cy="2844000"/>
          </a:xfrm>
          <a:prstGeom prst="rect">
            <a:avLst/>
          </a:prstGeom>
        </p:spPr>
      </p:pic>
      <p:grpSp>
        <p:nvGrpSpPr>
          <p:cNvPr id="10" name="Agrupar 37">
            <a:extLst>
              <a:ext uri="{FF2B5EF4-FFF2-40B4-BE49-F238E27FC236}">
                <a16:creationId xmlns:a16="http://schemas.microsoft.com/office/drawing/2014/main" id="{64C2C4B0-95FE-DF4F-B357-34DD0FAF03A4}"/>
              </a:ext>
            </a:extLst>
          </p:cNvPr>
          <p:cNvGrpSpPr/>
          <p:nvPr/>
        </p:nvGrpSpPr>
        <p:grpSpPr>
          <a:xfrm>
            <a:off x="10638419" y="186968"/>
            <a:ext cx="1415930" cy="1327503"/>
            <a:chOff x="7258583" y="43698"/>
            <a:chExt cx="1415930" cy="1327503"/>
          </a:xfrm>
        </p:grpSpPr>
        <p:cxnSp>
          <p:nvCxnSpPr>
            <p:cNvPr id="11" name="Conector recto 11">
              <a:extLst>
                <a:ext uri="{FF2B5EF4-FFF2-40B4-BE49-F238E27FC236}">
                  <a16:creationId xmlns:a16="http://schemas.microsoft.com/office/drawing/2014/main" id="{6897F9FC-41C3-8649-9996-873DD69F8D86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4">
              <a:extLst>
                <a:ext uri="{FF2B5EF4-FFF2-40B4-BE49-F238E27FC236}">
                  <a16:creationId xmlns:a16="http://schemas.microsoft.com/office/drawing/2014/main" id="{54A0782A-CE7E-5945-AB67-45E92AF5BC80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5">
              <a:extLst>
                <a:ext uri="{FF2B5EF4-FFF2-40B4-BE49-F238E27FC236}">
                  <a16:creationId xmlns:a16="http://schemas.microsoft.com/office/drawing/2014/main" id="{01237569-16EB-9142-A6F8-8B62993B56A3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6">
              <a:extLst>
                <a:ext uri="{FF2B5EF4-FFF2-40B4-BE49-F238E27FC236}">
                  <a16:creationId xmlns:a16="http://schemas.microsoft.com/office/drawing/2014/main" id="{1EA4042F-C58C-C74E-B68D-96162562F6D1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7">
              <a:extLst>
                <a:ext uri="{FF2B5EF4-FFF2-40B4-BE49-F238E27FC236}">
                  <a16:creationId xmlns:a16="http://schemas.microsoft.com/office/drawing/2014/main" id="{F27050D2-847C-B546-BA21-ADC3F606D59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8">
              <a:extLst>
                <a:ext uri="{FF2B5EF4-FFF2-40B4-BE49-F238E27FC236}">
                  <a16:creationId xmlns:a16="http://schemas.microsoft.com/office/drawing/2014/main" id="{C59EB9DE-6FCB-0F4C-ACED-608C28AA13B2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9">
              <a:extLst>
                <a:ext uri="{FF2B5EF4-FFF2-40B4-BE49-F238E27FC236}">
                  <a16:creationId xmlns:a16="http://schemas.microsoft.com/office/drawing/2014/main" id="{59DB127D-154F-DD4F-A1CF-A29D03E3B37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20">
              <a:extLst>
                <a:ext uri="{FF2B5EF4-FFF2-40B4-BE49-F238E27FC236}">
                  <a16:creationId xmlns:a16="http://schemas.microsoft.com/office/drawing/2014/main" id="{0C35237D-8E9E-8544-ABCC-4194A792539C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21">
              <a:extLst>
                <a:ext uri="{FF2B5EF4-FFF2-40B4-BE49-F238E27FC236}">
                  <a16:creationId xmlns:a16="http://schemas.microsoft.com/office/drawing/2014/main" id="{C2F0E84B-006E-8C42-A2EF-4CB0C020232F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22">
              <a:extLst>
                <a:ext uri="{FF2B5EF4-FFF2-40B4-BE49-F238E27FC236}">
                  <a16:creationId xmlns:a16="http://schemas.microsoft.com/office/drawing/2014/main" id="{D6A2C865-0983-1046-88A3-1AC542135218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3">
              <a:extLst>
                <a:ext uri="{FF2B5EF4-FFF2-40B4-BE49-F238E27FC236}">
                  <a16:creationId xmlns:a16="http://schemas.microsoft.com/office/drawing/2014/main" id="{19B4ABDE-DC79-5C47-B388-F721F8A19B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4">
              <a:extLst>
                <a:ext uri="{FF2B5EF4-FFF2-40B4-BE49-F238E27FC236}">
                  <a16:creationId xmlns:a16="http://schemas.microsoft.com/office/drawing/2014/main" id="{696E2C35-24E2-2B43-9E19-839B26B8DE95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23" name="CuadroTexto 25">
              <a:extLst>
                <a:ext uri="{FF2B5EF4-FFF2-40B4-BE49-F238E27FC236}">
                  <a16:creationId xmlns:a16="http://schemas.microsoft.com/office/drawing/2014/main" id="{61144D20-0BC6-0D49-94B9-D2A911A2C6C8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24" name="CuadroTexto 26">
              <a:extLst>
                <a:ext uri="{FF2B5EF4-FFF2-40B4-BE49-F238E27FC236}">
                  <a16:creationId xmlns:a16="http://schemas.microsoft.com/office/drawing/2014/main" id="{1ECD47F7-15B3-A94E-8A2D-B479A8A93EBE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5" name="CuadroTexto 27">
              <a:extLst>
                <a:ext uri="{FF2B5EF4-FFF2-40B4-BE49-F238E27FC236}">
                  <a16:creationId xmlns:a16="http://schemas.microsoft.com/office/drawing/2014/main" id="{D4C2E899-47FC-FB43-8B59-922920D23B00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6" name="CuadroTexto 28">
              <a:extLst>
                <a:ext uri="{FF2B5EF4-FFF2-40B4-BE49-F238E27FC236}">
                  <a16:creationId xmlns:a16="http://schemas.microsoft.com/office/drawing/2014/main" id="{3939DBDE-09AA-2B48-95E0-A5B31D3AAE11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7" name="CuadroTexto 29">
              <a:extLst>
                <a:ext uri="{FF2B5EF4-FFF2-40B4-BE49-F238E27FC236}">
                  <a16:creationId xmlns:a16="http://schemas.microsoft.com/office/drawing/2014/main" id="{4467E3F4-7BB5-CF46-B5B4-2089DE2345AA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8" name="CuadroTexto 30">
              <a:extLst>
                <a:ext uri="{FF2B5EF4-FFF2-40B4-BE49-F238E27FC236}">
                  <a16:creationId xmlns:a16="http://schemas.microsoft.com/office/drawing/2014/main" id="{2AFE85B0-C5C3-484A-8C6F-04BC3C5672E5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9" name="CuadroTexto 31">
              <a:extLst>
                <a:ext uri="{FF2B5EF4-FFF2-40B4-BE49-F238E27FC236}">
                  <a16:creationId xmlns:a16="http://schemas.microsoft.com/office/drawing/2014/main" id="{9DB64A04-292C-DB41-938D-84DF1782614F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30" name="CuadroTexto 32">
              <a:extLst>
                <a:ext uri="{FF2B5EF4-FFF2-40B4-BE49-F238E27FC236}">
                  <a16:creationId xmlns:a16="http://schemas.microsoft.com/office/drawing/2014/main" id="{AC360EE2-F928-794F-8574-67A854BAF96C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31" name="CuadroTexto 33">
              <a:extLst>
                <a:ext uri="{FF2B5EF4-FFF2-40B4-BE49-F238E27FC236}">
                  <a16:creationId xmlns:a16="http://schemas.microsoft.com/office/drawing/2014/main" id="{E7243CDA-448D-A841-9B8D-93754F323CFC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32" name="CuadroTexto 34">
              <a:extLst>
                <a:ext uri="{FF2B5EF4-FFF2-40B4-BE49-F238E27FC236}">
                  <a16:creationId xmlns:a16="http://schemas.microsoft.com/office/drawing/2014/main" id="{66152B90-9C9C-8641-9A23-7C3ACDA260E5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33" name="CuadroTexto 35">
              <a:extLst>
                <a:ext uri="{FF2B5EF4-FFF2-40B4-BE49-F238E27FC236}">
                  <a16:creationId xmlns:a16="http://schemas.microsoft.com/office/drawing/2014/main" id="{0C29F65C-22CF-1047-AE39-6FBD9571E511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34" name="Conector recto 36">
              <a:extLst>
                <a:ext uri="{FF2B5EF4-FFF2-40B4-BE49-F238E27FC236}">
                  <a16:creationId xmlns:a16="http://schemas.microsoft.com/office/drawing/2014/main" id="{D6CC0373-31FD-2248-AB7A-0C43D8BD9D52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969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8AAA7-262C-734C-B2A2-80958B677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1" y="3672903"/>
            <a:ext cx="2338895" cy="3118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AD6452-3316-D043-8353-650548705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666" y="3513833"/>
            <a:ext cx="7198843" cy="3273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FE416-9036-D946-B279-88EFFC480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6" t="8149" r="1959" b="17084"/>
          <a:stretch/>
        </p:blipFill>
        <p:spPr>
          <a:xfrm>
            <a:off x="4866966" y="197845"/>
            <a:ext cx="7236543" cy="3231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E64A5-E1E4-1243-94A7-7742D81A6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283" y="5850729"/>
            <a:ext cx="1596329" cy="10072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AC0D9F-6010-9E40-847A-0A7FC3633EAC}"/>
              </a:ext>
            </a:extLst>
          </p:cNvPr>
          <p:cNvSpPr/>
          <p:nvPr/>
        </p:nvSpPr>
        <p:spPr>
          <a:xfrm>
            <a:off x="7275869" y="1437968"/>
            <a:ext cx="2467897" cy="835742"/>
          </a:xfrm>
          <a:prstGeom prst="rect">
            <a:avLst/>
          </a:prstGeom>
          <a:noFill/>
          <a:ln>
            <a:solidFill>
              <a:srgbClr val="EA6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B9D85-EAEB-EC46-BD50-366DB4A03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1" y="49194"/>
            <a:ext cx="2338895" cy="1754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D36620-3F9F-FA44-9989-EB22E0257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92" y="1857079"/>
            <a:ext cx="2338896" cy="17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74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AA0496-5952-A644-8102-54200D3E0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28980" r="36760" b="50089"/>
          <a:stretch/>
        </p:blipFill>
        <p:spPr>
          <a:xfrm>
            <a:off x="22997" y="1625600"/>
            <a:ext cx="12146005" cy="5232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650AE3-7B58-C445-BA61-2399034F23F7}"/>
              </a:ext>
            </a:extLst>
          </p:cNvPr>
          <p:cNvSpPr/>
          <p:nvPr/>
        </p:nvSpPr>
        <p:spPr>
          <a:xfrm>
            <a:off x="4851400" y="3644900"/>
            <a:ext cx="2400300" cy="939800"/>
          </a:xfrm>
          <a:prstGeom prst="rect">
            <a:avLst/>
          </a:prstGeom>
          <a:noFill/>
          <a:ln>
            <a:solidFill>
              <a:srgbClr val="EA6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D1B41-CED6-AE4E-8269-7513DBAEC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54"/>
          <a:stretch/>
        </p:blipFill>
        <p:spPr>
          <a:xfrm>
            <a:off x="3657601" y="4114800"/>
            <a:ext cx="2889223" cy="2844000"/>
          </a:xfrm>
          <a:prstGeom prst="rect">
            <a:avLst/>
          </a:prstGeom>
        </p:spPr>
      </p:pic>
      <p:grpSp>
        <p:nvGrpSpPr>
          <p:cNvPr id="10" name="Agrupar 37">
            <a:extLst>
              <a:ext uri="{FF2B5EF4-FFF2-40B4-BE49-F238E27FC236}">
                <a16:creationId xmlns:a16="http://schemas.microsoft.com/office/drawing/2014/main" id="{041F63BF-2592-BC4A-AD70-8E27123C481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11" name="Conector recto 11">
              <a:extLst>
                <a:ext uri="{FF2B5EF4-FFF2-40B4-BE49-F238E27FC236}">
                  <a16:creationId xmlns:a16="http://schemas.microsoft.com/office/drawing/2014/main" id="{71C1A222-376A-6D42-BDBA-DCFCC3FD143A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4">
              <a:extLst>
                <a:ext uri="{FF2B5EF4-FFF2-40B4-BE49-F238E27FC236}">
                  <a16:creationId xmlns:a16="http://schemas.microsoft.com/office/drawing/2014/main" id="{23B216E1-FC7A-9547-839B-EA83268B8FBA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5">
              <a:extLst>
                <a:ext uri="{FF2B5EF4-FFF2-40B4-BE49-F238E27FC236}">
                  <a16:creationId xmlns:a16="http://schemas.microsoft.com/office/drawing/2014/main" id="{52BCC353-B3BF-4C4B-B039-3851CE69BD65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6">
              <a:extLst>
                <a:ext uri="{FF2B5EF4-FFF2-40B4-BE49-F238E27FC236}">
                  <a16:creationId xmlns:a16="http://schemas.microsoft.com/office/drawing/2014/main" id="{1968974D-2D61-0D47-BE22-D367DC2BE2F8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7">
              <a:extLst>
                <a:ext uri="{FF2B5EF4-FFF2-40B4-BE49-F238E27FC236}">
                  <a16:creationId xmlns:a16="http://schemas.microsoft.com/office/drawing/2014/main" id="{50986D4A-9D07-DF48-8901-82C9B9E1B6E4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8">
              <a:extLst>
                <a:ext uri="{FF2B5EF4-FFF2-40B4-BE49-F238E27FC236}">
                  <a16:creationId xmlns:a16="http://schemas.microsoft.com/office/drawing/2014/main" id="{3DF3F1A2-2AF0-AB47-A50F-117E4874D254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9">
              <a:extLst>
                <a:ext uri="{FF2B5EF4-FFF2-40B4-BE49-F238E27FC236}">
                  <a16:creationId xmlns:a16="http://schemas.microsoft.com/office/drawing/2014/main" id="{5650C476-5A02-2146-9627-AAB9A0141DDD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20">
              <a:extLst>
                <a:ext uri="{FF2B5EF4-FFF2-40B4-BE49-F238E27FC236}">
                  <a16:creationId xmlns:a16="http://schemas.microsoft.com/office/drawing/2014/main" id="{22B9D765-33A8-E548-BFBF-7738B7BD00C1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21">
              <a:extLst>
                <a:ext uri="{FF2B5EF4-FFF2-40B4-BE49-F238E27FC236}">
                  <a16:creationId xmlns:a16="http://schemas.microsoft.com/office/drawing/2014/main" id="{7D826F31-6D64-6C43-AAD7-6BD8EF9D96E9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22">
              <a:extLst>
                <a:ext uri="{FF2B5EF4-FFF2-40B4-BE49-F238E27FC236}">
                  <a16:creationId xmlns:a16="http://schemas.microsoft.com/office/drawing/2014/main" id="{3F39DBE3-1E5B-BA46-850C-7089E17889AC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3">
              <a:extLst>
                <a:ext uri="{FF2B5EF4-FFF2-40B4-BE49-F238E27FC236}">
                  <a16:creationId xmlns:a16="http://schemas.microsoft.com/office/drawing/2014/main" id="{37A1AA48-53A2-774B-97DB-9E7BB743E319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4">
              <a:extLst>
                <a:ext uri="{FF2B5EF4-FFF2-40B4-BE49-F238E27FC236}">
                  <a16:creationId xmlns:a16="http://schemas.microsoft.com/office/drawing/2014/main" id="{3C9BD88A-1281-BF43-8AE8-C3EA372177C0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23" name="CuadroTexto 25">
              <a:extLst>
                <a:ext uri="{FF2B5EF4-FFF2-40B4-BE49-F238E27FC236}">
                  <a16:creationId xmlns:a16="http://schemas.microsoft.com/office/drawing/2014/main" id="{978F44D6-6E11-364E-A1CC-D12777CC3DE4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24" name="CuadroTexto 26">
              <a:extLst>
                <a:ext uri="{FF2B5EF4-FFF2-40B4-BE49-F238E27FC236}">
                  <a16:creationId xmlns:a16="http://schemas.microsoft.com/office/drawing/2014/main" id="{FB31FD13-92FC-9D46-BC92-403AF236CB89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5" name="CuadroTexto 27">
              <a:extLst>
                <a:ext uri="{FF2B5EF4-FFF2-40B4-BE49-F238E27FC236}">
                  <a16:creationId xmlns:a16="http://schemas.microsoft.com/office/drawing/2014/main" id="{CB14B1AB-B284-7443-956C-7B480DF18D7C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6" name="CuadroTexto 28">
              <a:extLst>
                <a:ext uri="{FF2B5EF4-FFF2-40B4-BE49-F238E27FC236}">
                  <a16:creationId xmlns:a16="http://schemas.microsoft.com/office/drawing/2014/main" id="{6537B833-181A-DA4E-8908-B94F27E197C7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7" name="CuadroTexto 29">
              <a:extLst>
                <a:ext uri="{FF2B5EF4-FFF2-40B4-BE49-F238E27FC236}">
                  <a16:creationId xmlns:a16="http://schemas.microsoft.com/office/drawing/2014/main" id="{87FAE6FE-2482-694A-AC1D-DB9F6141C458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8" name="CuadroTexto 30">
              <a:extLst>
                <a:ext uri="{FF2B5EF4-FFF2-40B4-BE49-F238E27FC236}">
                  <a16:creationId xmlns:a16="http://schemas.microsoft.com/office/drawing/2014/main" id="{DF0FD071-70D1-C646-9E56-2C6CCA3C45AA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9" name="CuadroTexto 31">
              <a:extLst>
                <a:ext uri="{FF2B5EF4-FFF2-40B4-BE49-F238E27FC236}">
                  <a16:creationId xmlns:a16="http://schemas.microsoft.com/office/drawing/2014/main" id="{F8A67E49-0A98-F640-942A-4137074FBF3F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30" name="CuadroTexto 32">
              <a:extLst>
                <a:ext uri="{FF2B5EF4-FFF2-40B4-BE49-F238E27FC236}">
                  <a16:creationId xmlns:a16="http://schemas.microsoft.com/office/drawing/2014/main" id="{BA507B8F-B2B2-0F46-9BAB-DC95B327C0E4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31" name="CuadroTexto 33">
              <a:extLst>
                <a:ext uri="{FF2B5EF4-FFF2-40B4-BE49-F238E27FC236}">
                  <a16:creationId xmlns:a16="http://schemas.microsoft.com/office/drawing/2014/main" id="{AEC65070-64B7-ED47-ADCF-B333C4416C4D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32" name="CuadroTexto 34">
              <a:extLst>
                <a:ext uri="{FF2B5EF4-FFF2-40B4-BE49-F238E27FC236}">
                  <a16:creationId xmlns:a16="http://schemas.microsoft.com/office/drawing/2014/main" id="{09E5B3CC-39CF-444E-BF4C-332E147C439C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33" name="CuadroTexto 35">
              <a:extLst>
                <a:ext uri="{FF2B5EF4-FFF2-40B4-BE49-F238E27FC236}">
                  <a16:creationId xmlns:a16="http://schemas.microsoft.com/office/drawing/2014/main" id="{8C8721ED-3A66-304C-805B-5A8241C97833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34" name="Conector recto 36">
              <a:extLst>
                <a:ext uri="{FF2B5EF4-FFF2-40B4-BE49-F238E27FC236}">
                  <a16:creationId xmlns:a16="http://schemas.microsoft.com/office/drawing/2014/main" id="{05C8C2AC-536E-D041-9EA3-F79CEB53A462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8702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A84709-D888-E54F-B9F0-15E51AAA6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28980" r="36760" b="50089"/>
          <a:stretch/>
        </p:blipFill>
        <p:spPr>
          <a:xfrm>
            <a:off x="22997" y="1625600"/>
            <a:ext cx="12146005" cy="5232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650AE3-7B58-C445-BA61-2399034F23F7}"/>
              </a:ext>
            </a:extLst>
          </p:cNvPr>
          <p:cNvSpPr/>
          <p:nvPr/>
        </p:nvSpPr>
        <p:spPr>
          <a:xfrm>
            <a:off x="4851400" y="3644900"/>
            <a:ext cx="2400300" cy="939800"/>
          </a:xfrm>
          <a:prstGeom prst="rect">
            <a:avLst/>
          </a:prstGeom>
          <a:noFill/>
          <a:ln>
            <a:solidFill>
              <a:srgbClr val="EA6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7B6BD-7008-F04A-A041-7C4E09961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57"/>
          <a:stretch/>
        </p:blipFill>
        <p:spPr>
          <a:xfrm>
            <a:off x="4025900" y="4014000"/>
            <a:ext cx="2929420" cy="2844000"/>
          </a:xfrm>
          <a:prstGeom prst="rect">
            <a:avLst/>
          </a:prstGeom>
        </p:spPr>
      </p:pic>
      <p:grpSp>
        <p:nvGrpSpPr>
          <p:cNvPr id="8" name="Agrupar 37">
            <a:extLst>
              <a:ext uri="{FF2B5EF4-FFF2-40B4-BE49-F238E27FC236}">
                <a16:creationId xmlns:a16="http://schemas.microsoft.com/office/drawing/2014/main" id="{06101B92-434D-BF48-9945-F511B7F46E23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9" name="Conector recto 11">
              <a:extLst>
                <a:ext uri="{FF2B5EF4-FFF2-40B4-BE49-F238E27FC236}">
                  <a16:creationId xmlns:a16="http://schemas.microsoft.com/office/drawing/2014/main" id="{25B4ABE3-11C2-3C46-95C8-9759E410D628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4">
              <a:extLst>
                <a:ext uri="{FF2B5EF4-FFF2-40B4-BE49-F238E27FC236}">
                  <a16:creationId xmlns:a16="http://schemas.microsoft.com/office/drawing/2014/main" id="{9AC98F79-770C-6745-9E61-FFC51DB2BB58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5">
              <a:extLst>
                <a:ext uri="{FF2B5EF4-FFF2-40B4-BE49-F238E27FC236}">
                  <a16:creationId xmlns:a16="http://schemas.microsoft.com/office/drawing/2014/main" id="{93797D89-9B23-E643-956A-C49F2ED6A441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6">
              <a:extLst>
                <a:ext uri="{FF2B5EF4-FFF2-40B4-BE49-F238E27FC236}">
                  <a16:creationId xmlns:a16="http://schemas.microsoft.com/office/drawing/2014/main" id="{EC3674E3-7058-AB4F-A958-CB4E60CE78DE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7">
              <a:extLst>
                <a:ext uri="{FF2B5EF4-FFF2-40B4-BE49-F238E27FC236}">
                  <a16:creationId xmlns:a16="http://schemas.microsoft.com/office/drawing/2014/main" id="{59369B9D-F27F-4941-AF6E-E0CDBB11B200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8">
              <a:extLst>
                <a:ext uri="{FF2B5EF4-FFF2-40B4-BE49-F238E27FC236}">
                  <a16:creationId xmlns:a16="http://schemas.microsoft.com/office/drawing/2014/main" id="{566EA6B0-0527-5049-81D0-7E94B111A805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9">
              <a:extLst>
                <a:ext uri="{FF2B5EF4-FFF2-40B4-BE49-F238E27FC236}">
                  <a16:creationId xmlns:a16="http://schemas.microsoft.com/office/drawing/2014/main" id="{E8E6BB6C-1E9C-0348-BCC5-02C8915B99FE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0">
              <a:extLst>
                <a:ext uri="{FF2B5EF4-FFF2-40B4-BE49-F238E27FC236}">
                  <a16:creationId xmlns:a16="http://schemas.microsoft.com/office/drawing/2014/main" id="{EDB6CBCD-BAB0-B84A-9733-B65989A3FB87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21">
              <a:extLst>
                <a:ext uri="{FF2B5EF4-FFF2-40B4-BE49-F238E27FC236}">
                  <a16:creationId xmlns:a16="http://schemas.microsoft.com/office/drawing/2014/main" id="{BA2C1CF3-37D1-DF4D-B97F-7BCD94E40CFF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22">
              <a:extLst>
                <a:ext uri="{FF2B5EF4-FFF2-40B4-BE49-F238E27FC236}">
                  <a16:creationId xmlns:a16="http://schemas.microsoft.com/office/drawing/2014/main" id="{3C74ACC0-D8EE-9948-AFC2-FE40BE8B6E15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23">
              <a:extLst>
                <a:ext uri="{FF2B5EF4-FFF2-40B4-BE49-F238E27FC236}">
                  <a16:creationId xmlns:a16="http://schemas.microsoft.com/office/drawing/2014/main" id="{1139DFD6-A43F-8D46-9BB0-BE37FCDFC51B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24">
              <a:extLst>
                <a:ext uri="{FF2B5EF4-FFF2-40B4-BE49-F238E27FC236}">
                  <a16:creationId xmlns:a16="http://schemas.microsoft.com/office/drawing/2014/main" id="{5F26EB06-A8D4-E246-90BA-E4723863ACD9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21" name="CuadroTexto 25">
              <a:extLst>
                <a:ext uri="{FF2B5EF4-FFF2-40B4-BE49-F238E27FC236}">
                  <a16:creationId xmlns:a16="http://schemas.microsoft.com/office/drawing/2014/main" id="{D698100A-9B36-3D42-8BFC-03DCF4970C8E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22" name="CuadroTexto 26">
              <a:extLst>
                <a:ext uri="{FF2B5EF4-FFF2-40B4-BE49-F238E27FC236}">
                  <a16:creationId xmlns:a16="http://schemas.microsoft.com/office/drawing/2014/main" id="{9BF11D99-8B3E-8E48-A418-7BCBF995C985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3" name="CuadroTexto 27">
              <a:extLst>
                <a:ext uri="{FF2B5EF4-FFF2-40B4-BE49-F238E27FC236}">
                  <a16:creationId xmlns:a16="http://schemas.microsoft.com/office/drawing/2014/main" id="{C6FBC21B-CF9B-B140-A615-12FC3CAD5F81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4" name="CuadroTexto 28">
              <a:extLst>
                <a:ext uri="{FF2B5EF4-FFF2-40B4-BE49-F238E27FC236}">
                  <a16:creationId xmlns:a16="http://schemas.microsoft.com/office/drawing/2014/main" id="{2F9B53DB-7B38-3948-B247-539EAD0158F0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5" name="CuadroTexto 29">
              <a:extLst>
                <a:ext uri="{FF2B5EF4-FFF2-40B4-BE49-F238E27FC236}">
                  <a16:creationId xmlns:a16="http://schemas.microsoft.com/office/drawing/2014/main" id="{EF0BA809-4333-E641-94C7-F9DA06C47042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6" name="CuadroTexto 30">
              <a:extLst>
                <a:ext uri="{FF2B5EF4-FFF2-40B4-BE49-F238E27FC236}">
                  <a16:creationId xmlns:a16="http://schemas.microsoft.com/office/drawing/2014/main" id="{907C059E-6EE7-D24D-877C-F685417C008E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7" name="CuadroTexto 31">
              <a:extLst>
                <a:ext uri="{FF2B5EF4-FFF2-40B4-BE49-F238E27FC236}">
                  <a16:creationId xmlns:a16="http://schemas.microsoft.com/office/drawing/2014/main" id="{BC2F5303-37AC-AC43-B255-0B10D1620674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8" name="CuadroTexto 32">
              <a:extLst>
                <a:ext uri="{FF2B5EF4-FFF2-40B4-BE49-F238E27FC236}">
                  <a16:creationId xmlns:a16="http://schemas.microsoft.com/office/drawing/2014/main" id="{8C27286A-6231-8D45-B62C-D2C11C7145D4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9" name="CuadroTexto 33">
              <a:extLst>
                <a:ext uri="{FF2B5EF4-FFF2-40B4-BE49-F238E27FC236}">
                  <a16:creationId xmlns:a16="http://schemas.microsoft.com/office/drawing/2014/main" id="{ED766BEE-06AA-6D4C-A832-3960AF952141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30" name="CuadroTexto 34">
              <a:extLst>
                <a:ext uri="{FF2B5EF4-FFF2-40B4-BE49-F238E27FC236}">
                  <a16:creationId xmlns:a16="http://schemas.microsoft.com/office/drawing/2014/main" id="{DA106AEA-8764-7E48-9892-508EB44FD336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31" name="CuadroTexto 35">
              <a:extLst>
                <a:ext uri="{FF2B5EF4-FFF2-40B4-BE49-F238E27FC236}">
                  <a16:creationId xmlns:a16="http://schemas.microsoft.com/office/drawing/2014/main" id="{E326A6DC-EABF-C240-952F-98C7A6B1CD32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32" name="Conector recto 36">
              <a:extLst>
                <a:ext uri="{FF2B5EF4-FFF2-40B4-BE49-F238E27FC236}">
                  <a16:creationId xmlns:a16="http://schemas.microsoft.com/office/drawing/2014/main" id="{6B55BD5B-671E-F447-B2BB-2DD6C0C62C93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6097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650AE3-7B58-C445-BA61-2399034F23F7}"/>
              </a:ext>
            </a:extLst>
          </p:cNvPr>
          <p:cNvSpPr/>
          <p:nvPr/>
        </p:nvSpPr>
        <p:spPr>
          <a:xfrm>
            <a:off x="4851400" y="3644900"/>
            <a:ext cx="2400300" cy="939800"/>
          </a:xfrm>
          <a:prstGeom prst="rect">
            <a:avLst/>
          </a:prstGeom>
          <a:noFill/>
          <a:ln>
            <a:solidFill>
              <a:srgbClr val="EA6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28980" r="36760" b="50089"/>
          <a:stretch/>
        </p:blipFill>
        <p:spPr>
          <a:xfrm>
            <a:off x="22997" y="1625600"/>
            <a:ext cx="12146005" cy="523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A4A06F-4DBB-8349-B911-4A1B3E34F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12"/>
          <a:stretch/>
        </p:blipFill>
        <p:spPr>
          <a:xfrm>
            <a:off x="4606165" y="3728650"/>
            <a:ext cx="2979668" cy="2844000"/>
          </a:xfrm>
          <a:prstGeom prst="rect">
            <a:avLst/>
          </a:prstGeom>
        </p:spPr>
      </p:pic>
      <p:grpSp>
        <p:nvGrpSpPr>
          <p:cNvPr id="7" name="Agrupar 37">
            <a:extLst>
              <a:ext uri="{FF2B5EF4-FFF2-40B4-BE49-F238E27FC236}">
                <a16:creationId xmlns:a16="http://schemas.microsoft.com/office/drawing/2014/main" id="{2B9550B6-B25A-7D42-AF5C-269C0E7D3159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8" name="Conector recto 11">
              <a:extLst>
                <a:ext uri="{FF2B5EF4-FFF2-40B4-BE49-F238E27FC236}">
                  <a16:creationId xmlns:a16="http://schemas.microsoft.com/office/drawing/2014/main" id="{9BBD53E9-F99B-8945-877C-4E7B04381EA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4">
              <a:extLst>
                <a:ext uri="{FF2B5EF4-FFF2-40B4-BE49-F238E27FC236}">
                  <a16:creationId xmlns:a16="http://schemas.microsoft.com/office/drawing/2014/main" id="{9E7768E6-F144-E94C-B388-DEC9C40244AC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5">
              <a:extLst>
                <a:ext uri="{FF2B5EF4-FFF2-40B4-BE49-F238E27FC236}">
                  <a16:creationId xmlns:a16="http://schemas.microsoft.com/office/drawing/2014/main" id="{F6552B10-5608-0747-ACF7-FA1DC0807ADC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6">
              <a:extLst>
                <a:ext uri="{FF2B5EF4-FFF2-40B4-BE49-F238E27FC236}">
                  <a16:creationId xmlns:a16="http://schemas.microsoft.com/office/drawing/2014/main" id="{825A93F1-E10A-9046-ACC7-64F95E85816F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7">
              <a:extLst>
                <a:ext uri="{FF2B5EF4-FFF2-40B4-BE49-F238E27FC236}">
                  <a16:creationId xmlns:a16="http://schemas.microsoft.com/office/drawing/2014/main" id="{6C21B035-6AB4-F942-9BF8-DFB95C644331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8">
              <a:extLst>
                <a:ext uri="{FF2B5EF4-FFF2-40B4-BE49-F238E27FC236}">
                  <a16:creationId xmlns:a16="http://schemas.microsoft.com/office/drawing/2014/main" id="{5F8957FE-0E3A-4A44-999B-E90B1292C2BE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9">
              <a:extLst>
                <a:ext uri="{FF2B5EF4-FFF2-40B4-BE49-F238E27FC236}">
                  <a16:creationId xmlns:a16="http://schemas.microsoft.com/office/drawing/2014/main" id="{B5A29372-DC5B-A540-82F6-A414DAE1453A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0">
              <a:extLst>
                <a:ext uri="{FF2B5EF4-FFF2-40B4-BE49-F238E27FC236}">
                  <a16:creationId xmlns:a16="http://schemas.microsoft.com/office/drawing/2014/main" id="{05B0CF9A-760D-3347-AF09-ECF20D70C480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1">
              <a:extLst>
                <a:ext uri="{FF2B5EF4-FFF2-40B4-BE49-F238E27FC236}">
                  <a16:creationId xmlns:a16="http://schemas.microsoft.com/office/drawing/2014/main" id="{BDA971A4-6193-504F-AAF5-75DAB76DB8E6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22">
              <a:extLst>
                <a:ext uri="{FF2B5EF4-FFF2-40B4-BE49-F238E27FC236}">
                  <a16:creationId xmlns:a16="http://schemas.microsoft.com/office/drawing/2014/main" id="{F65840DD-B29D-C546-A660-2C7FFE95D247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23">
              <a:extLst>
                <a:ext uri="{FF2B5EF4-FFF2-40B4-BE49-F238E27FC236}">
                  <a16:creationId xmlns:a16="http://schemas.microsoft.com/office/drawing/2014/main" id="{1B7EF032-2C3C-924F-8819-47FDBF51CD63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uadroTexto 24">
              <a:extLst>
                <a:ext uri="{FF2B5EF4-FFF2-40B4-BE49-F238E27FC236}">
                  <a16:creationId xmlns:a16="http://schemas.microsoft.com/office/drawing/2014/main" id="{A5162268-1E16-C042-A4F5-9E797C66EF66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20" name="CuadroTexto 25">
              <a:extLst>
                <a:ext uri="{FF2B5EF4-FFF2-40B4-BE49-F238E27FC236}">
                  <a16:creationId xmlns:a16="http://schemas.microsoft.com/office/drawing/2014/main" id="{07AB0703-E198-C646-A02B-3B887F568ED0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21" name="CuadroTexto 26">
              <a:extLst>
                <a:ext uri="{FF2B5EF4-FFF2-40B4-BE49-F238E27FC236}">
                  <a16:creationId xmlns:a16="http://schemas.microsoft.com/office/drawing/2014/main" id="{E0696413-58DF-C647-86F5-3BF794DB68AD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2" name="CuadroTexto 27">
              <a:extLst>
                <a:ext uri="{FF2B5EF4-FFF2-40B4-BE49-F238E27FC236}">
                  <a16:creationId xmlns:a16="http://schemas.microsoft.com/office/drawing/2014/main" id="{D33D3C05-8144-F145-8A20-6600C16F728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3" name="CuadroTexto 28">
              <a:extLst>
                <a:ext uri="{FF2B5EF4-FFF2-40B4-BE49-F238E27FC236}">
                  <a16:creationId xmlns:a16="http://schemas.microsoft.com/office/drawing/2014/main" id="{A0FD7192-93C6-8941-ABE0-6A346F3DE1D1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4" name="CuadroTexto 29">
              <a:extLst>
                <a:ext uri="{FF2B5EF4-FFF2-40B4-BE49-F238E27FC236}">
                  <a16:creationId xmlns:a16="http://schemas.microsoft.com/office/drawing/2014/main" id="{196850AF-B262-1A49-8B07-106DB784EF0E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5" name="CuadroTexto 30">
              <a:extLst>
                <a:ext uri="{FF2B5EF4-FFF2-40B4-BE49-F238E27FC236}">
                  <a16:creationId xmlns:a16="http://schemas.microsoft.com/office/drawing/2014/main" id="{89CC5382-84A4-274A-A0CC-3993455B2FF0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6" name="CuadroTexto 31">
              <a:extLst>
                <a:ext uri="{FF2B5EF4-FFF2-40B4-BE49-F238E27FC236}">
                  <a16:creationId xmlns:a16="http://schemas.microsoft.com/office/drawing/2014/main" id="{7D1C5E86-CB48-2B4C-A496-4A229CD87A14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7" name="CuadroTexto 32">
              <a:extLst>
                <a:ext uri="{FF2B5EF4-FFF2-40B4-BE49-F238E27FC236}">
                  <a16:creationId xmlns:a16="http://schemas.microsoft.com/office/drawing/2014/main" id="{97B089E0-1FE6-E549-9D0C-FDB89D88AC39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8" name="CuadroTexto 33">
              <a:extLst>
                <a:ext uri="{FF2B5EF4-FFF2-40B4-BE49-F238E27FC236}">
                  <a16:creationId xmlns:a16="http://schemas.microsoft.com/office/drawing/2014/main" id="{0066530E-E6EB-D443-8ADF-1F8EE81C009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9" name="CuadroTexto 34">
              <a:extLst>
                <a:ext uri="{FF2B5EF4-FFF2-40B4-BE49-F238E27FC236}">
                  <a16:creationId xmlns:a16="http://schemas.microsoft.com/office/drawing/2014/main" id="{CB15CE87-9430-F345-8B54-B1FA0BA5BACD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30" name="CuadroTexto 35">
              <a:extLst>
                <a:ext uri="{FF2B5EF4-FFF2-40B4-BE49-F238E27FC236}">
                  <a16:creationId xmlns:a16="http://schemas.microsoft.com/office/drawing/2014/main" id="{42979477-5414-8A4D-A1A5-10411B7AAA9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31" name="Conector recto 36">
              <a:extLst>
                <a:ext uri="{FF2B5EF4-FFF2-40B4-BE49-F238E27FC236}">
                  <a16:creationId xmlns:a16="http://schemas.microsoft.com/office/drawing/2014/main" id="{A09A3958-B650-3A4B-8E56-5F291FF2F5C6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6766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35076" r="36760" b="44348"/>
          <a:stretch/>
        </p:blipFill>
        <p:spPr>
          <a:xfrm>
            <a:off x="-21453" y="1714500"/>
            <a:ext cx="12146005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650AE3-7B58-C445-BA61-2399034F23F7}"/>
              </a:ext>
            </a:extLst>
          </p:cNvPr>
          <p:cNvSpPr/>
          <p:nvPr/>
        </p:nvSpPr>
        <p:spPr>
          <a:xfrm>
            <a:off x="4851399" y="2222500"/>
            <a:ext cx="2400300" cy="939800"/>
          </a:xfrm>
          <a:prstGeom prst="rect">
            <a:avLst/>
          </a:prstGeom>
          <a:noFill/>
          <a:ln>
            <a:solidFill>
              <a:srgbClr val="EA6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9480F-2593-EA44-8ED5-716043A55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03"/>
          <a:stretch/>
        </p:blipFill>
        <p:spPr>
          <a:xfrm>
            <a:off x="4127501" y="3320026"/>
            <a:ext cx="2879173" cy="2844000"/>
          </a:xfrm>
          <a:prstGeom prst="rect">
            <a:avLst/>
          </a:prstGeom>
        </p:spPr>
      </p:pic>
      <p:grpSp>
        <p:nvGrpSpPr>
          <p:cNvPr id="6" name="Agrupar 37">
            <a:extLst>
              <a:ext uri="{FF2B5EF4-FFF2-40B4-BE49-F238E27FC236}">
                <a16:creationId xmlns:a16="http://schemas.microsoft.com/office/drawing/2014/main" id="{72D76C75-05DF-2749-B729-E3E81C7B4784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7" name="Conector recto 11">
              <a:extLst>
                <a:ext uri="{FF2B5EF4-FFF2-40B4-BE49-F238E27FC236}">
                  <a16:creationId xmlns:a16="http://schemas.microsoft.com/office/drawing/2014/main" id="{F599CC31-AF3F-7E45-96D2-B6690EAB2EB1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4">
              <a:extLst>
                <a:ext uri="{FF2B5EF4-FFF2-40B4-BE49-F238E27FC236}">
                  <a16:creationId xmlns:a16="http://schemas.microsoft.com/office/drawing/2014/main" id="{12688B72-56CD-5649-8D12-6EA6CB5EDEE8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5">
              <a:extLst>
                <a:ext uri="{FF2B5EF4-FFF2-40B4-BE49-F238E27FC236}">
                  <a16:creationId xmlns:a16="http://schemas.microsoft.com/office/drawing/2014/main" id="{CBB6364F-6AE3-7A4E-8F37-BE56BF63A9E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6">
              <a:extLst>
                <a:ext uri="{FF2B5EF4-FFF2-40B4-BE49-F238E27FC236}">
                  <a16:creationId xmlns:a16="http://schemas.microsoft.com/office/drawing/2014/main" id="{5205FE3F-0A41-E242-9DF0-89E1DF6A1B39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7">
              <a:extLst>
                <a:ext uri="{FF2B5EF4-FFF2-40B4-BE49-F238E27FC236}">
                  <a16:creationId xmlns:a16="http://schemas.microsoft.com/office/drawing/2014/main" id="{9DE44E94-F561-444F-871C-F754D4776739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8">
              <a:extLst>
                <a:ext uri="{FF2B5EF4-FFF2-40B4-BE49-F238E27FC236}">
                  <a16:creationId xmlns:a16="http://schemas.microsoft.com/office/drawing/2014/main" id="{4D0736EB-14CB-1841-BE39-6BF055F967EC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9">
              <a:extLst>
                <a:ext uri="{FF2B5EF4-FFF2-40B4-BE49-F238E27FC236}">
                  <a16:creationId xmlns:a16="http://schemas.microsoft.com/office/drawing/2014/main" id="{00640364-3CE7-2C41-81F5-E81906734DBE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0">
              <a:extLst>
                <a:ext uri="{FF2B5EF4-FFF2-40B4-BE49-F238E27FC236}">
                  <a16:creationId xmlns:a16="http://schemas.microsoft.com/office/drawing/2014/main" id="{AFF811C0-EA69-C049-9740-1371154E31C0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1">
              <a:extLst>
                <a:ext uri="{FF2B5EF4-FFF2-40B4-BE49-F238E27FC236}">
                  <a16:creationId xmlns:a16="http://schemas.microsoft.com/office/drawing/2014/main" id="{38CE4C5F-41D6-274B-9EED-003CB66A84D7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2">
              <a:extLst>
                <a:ext uri="{FF2B5EF4-FFF2-40B4-BE49-F238E27FC236}">
                  <a16:creationId xmlns:a16="http://schemas.microsoft.com/office/drawing/2014/main" id="{8E43F317-ABC0-1F41-8A85-02EC0D10C813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23">
              <a:extLst>
                <a:ext uri="{FF2B5EF4-FFF2-40B4-BE49-F238E27FC236}">
                  <a16:creationId xmlns:a16="http://schemas.microsoft.com/office/drawing/2014/main" id="{78D8950C-E230-CB43-90B6-FF593F3CDD72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24">
              <a:extLst>
                <a:ext uri="{FF2B5EF4-FFF2-40B4-BE49-F238E27FC236}">
                  <a16:creationId xmlns:a16="http://schemas.microsoft.com/office/drawing/2014/main" id="{0D5D796F-D8A2-8A4F-A892-CAA89F431EA9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9" name="CuadroTexto 25">
              <a:extLst>
                <a:ext uri="{FF2B5EF4-FFF2-40B4-BE49-F238E27FC236}">
                  <a16:creationId xmlns:a16="http://schemas.microsoft.com/office/drawing/2014/main" id="{36FA9427-4B44-564D-A799-08240DE444C9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20" name="CuadroTexto 26">
              <a:extLst>
                <a:ext uri="{FF2B5EF4-FFF2-40B4-BE49-F238E27FC236}">
                  <a16:creationId xmlns:a16="http://schemas.microsoft.com/office/drawing/2014/main" id="{C05C65A7-CF42-E041-81F3-E12C07E41CB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1" name="CuadroTexto 27">
              <a:extLst>
                <a:ext uri="{FF2B5EF4-FFF2-40B4-BE49-F238E27FC236}">
                  <a16:creationId xmlns:a16="http://schemas.microsoft.com/office/drawing/2014/main" id="{7F03ADC6-9AD3-6542-855A-E1F693D1ABC6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2" name="CuadroTexto 28">
              <a:extLst>
                <a:ext uri="{FF2B5EF4-FFF2-40B4-BE49-F238E27FC236}">
                  <a16:creationId xmlns:a16="http://schemas.microsoft.com/office/drawing/2014/main" id="{63E8A7BE-D7A1-EA4D-9E2C-51A21D26228F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3" name="CuadroTexto 29">
              <a:extLst>
                <a:ext uri="{FF2B5EF4-FFF2-40B4-BE49-F238E27FC236}">
                  <a16:creationId xmlns:a16="http://schemas.microsoft.com/office/drawing/2014/main" id="{BE1877A3-E193-9541-BA67-8E098D9423AE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4" name="CuadroTexto 30">
              <a:extLst>
                <a:ext uri="{FF2B5EF4-FFF2-40B4-BE49-F238E27FC236}">
                  <a16:creationId xmlns:a16="http://schemas.microsoft.com/office/drawing/2014/main" id="{5088113B-DD5F-614F-9F9F-76CC587381E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5" name="CuadroTexto 31">
              <a:extLst>
                <a:ext uri="{FF2B5EF4-FFF2-40B4-BE49-F238E27FC236}">
                  <a16:creationId xmlns:a16="http://schemas.microsoft.com/office/drawing/2014/main" id="{58CBC78A-7DCB-B54C-9F26-C534D7C78187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6" name="CuadroTexto 32">
              <a:extLst>
                <a:ext uri="{FF2B5EF4-FFF2-40B4-BE49-F238E27FC236}">
                  <a16:creationId xmlns:a16="http://schemas.microsoft.com/office/drawing/2014/main" id="{86ECCBAC-766B-B842-BAC4-6036DDD44FDF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7" name="CuadroTexto 33">
              <a:extLst>
                <a:ext uri="{FF2B5EF4-FFF2-40B4-BE49-F238E27FC236}">
                  <a16:creationId xmlns:a16="http://schemas.microsoft.com/office/drawing/2014/main" id="{2ABC0CF8-5B70-FC4B-89CD-22A4506C0155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8" name="CuadroTexto 34">
              <a:extLst>
                <a:ext uri="{FF2B5EF4-FFF2-40B4-BE49-F238E27FC236}">
                  <a16:creationId xmlns:a16="http://schemas.microsoft.com/office/drawing/2014/main" id="{0694C213-FAFD-AA47-9561-B258586A6DCB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9" name="CuadroTexto 35">
              <a:extLst>
                <a:ext uri="{FF2B5EF4-FFF2-40B4-BE49-F238E27FC236}">
                  <a16:creationId xmlns:a16="http://schemas.microsoft.com/office/drawing/2014/main" id="{112C886D-B638-CC4D-973E-50DE1D674998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30" name="Conector recto 36">
              <a:extLst>
                <a:ext uri="{FF2B5EF4-FFF2-40B4-BE49-F238E27FC236}">
                  <a16:creationId xmlns:a16="http://schemas.microsoft.com/office/drawing/2014/main" id="{520BE557-12AF-AF40-85FE-7614A3547E8C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6247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35076" r="36760" b="44348"/>
          <a:stretch/>
        </p:blipFill>
        <p:spPr>
          <a:xfrm>
            <a:off x="-21453" y="1714500"/>
            <a:ext cx="12146005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650AE3-7B58-C445-BA61-2399034F23F7}"/>
              </a:ext>
            </a:extLst>
          </p:cNvPr>
          <p:cNvSpPr/>
          <p:nvPr/>
        </p:nvSpPr>
        <p:spPr>
          <a:xfrm>
            <a:off x="4851399" y="2222500"/>
            <a:ext cx="2400300" cy="939800"/>
          </a:xfrm>
          <a:prstGeom prst="rect">
            <a:avLst/>
          </a:prstGeom>
          <a:noFill/>
          <a:ln>
            <a:solidFill>
              <a:srgbClr val="EA6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DF048-BDAF-8746-AF07-FED68EE32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97"/>
          <a:stretch/>
        </p:blipFill>
        <p:spPr>
          <a:xfrm>
            <a:off x="2870200" y="3803650"/>
            <a:ext cx="2818876" cy="2844000"/>
          </a:xfrm>
          <a:prstGeom prst="rect">
            <a:avLst/>
          </a:prstGeom>
        </p:spPr>
      </p:pic>
      <p:grpSp>
        <p:nvGrpSpPr>
          <p:cNvPr id="7" name="Agrupar 37">
            <a:extLst>
              <a:ext uri="{FF2B5EF4-FFF2-40B4-BE49-F238E27FC236}">
                <a16:creationId xmlns:a16="http://schemas.microsoft.com/office/drawing/2014/main" id="{F788C8E3-AA44-F547-903F-FBD4AD1A7625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8" name="Conector recto 11">
              <a:extLst>
                <a:ext uri="{FF2B5EF4-FFF2-40B4-BE49-F238E27FC236}">
                  <a16:creationId xmlns:a16="http://schemas.microsoft.com/office/drawing/2014/main" id="{DE1722EE-4B17-CD44-9535-3AA379C8198C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4">
              <a:extLst>
                <a:ext uri="{FF2B5EF4-FFF2-40B4-BE49-F238E27FC236}">
                  <a16:creationId xmlns:a16="http://schemas.microsoft.com/office/drawing/2014/main" id="{140226E6-A54C-A443-9E5C-0971B80109E8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5">
              <a:extLst>
                <a:ext uri="{FF2B5EF4-FFF2-40B4-BE49-F238E27FC236}">
                  <a16:creationId xmlns:a16="http://schemas.microsoft.com/office/drawing/2014/main" id="{17ADF6A4-4466-0146-BBDA-B5A010719BAF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6">
              <a:extLst>
                <a:ext uri="{FF2B5EF4-FFF2-40B4-BE49-F238E27FC236}">
                  <a16:creationId xmlns:a16="http://schemas.microsoft.com/office/drawing/2014/main" id="{4ED1AB67-FDB4-F547-A4FD-B884E027EAF9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7">
              <a:extLst>
                <a:ext uri="{FF2B5EF4-FFF2-40B4-BE49-F238E27FC236}">
                  <a16:creationId xmlns:a16="http://schemas.microsoft.com/office/drawing/2014/main" id="{43D25AF6-8816-5D43-9D66-F1E096B41A33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8">
              <a:extLst>
                <a:ext uri="{FF2B5EF4-FFF2-40B4-BE49-F238E27FC236}">
                  <a16:creationId xmlns:a16="http://schemas.microsoft.com/office/drawing/2014/main" id="{82931F08-F209-4149-B733-423373787BD2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9">
              <a:extLst>
                <a:ext uri="{FF2B5EF4-FFF2-40B4-BE49-F238E27FC236}">
                  <a16:creationId xmlns:a16="http://schemas.microsoft.com/office/drawing/2014/main" id="{CA0C8296-469E-5846-B03D-24E8CB2B7C99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0">
              <a:extLst>
                <a:ext uri="{FF2B5EF4-FFF2-40B4-BE49-F238E27FC236}">
                  <a16:creationId xmlns:a16="http://schemas.microsoft.com/office/drawing/2014/main" id="{B7CEE8B9-EB81-C546-B504-B9CF174DD0E8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1">
              <a:extLst>
                <a:ext uri="{FF2B5EF4-FFF2-40B4-BE49-F238E27FC236}">
                  <a16:creationId xmlns:a16="http://schemas.microsoft.com/office/drawing/2014/main" id="{EAB054EA-9FC2-A549-A844-E4E822163756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22">
              <a:extLst>
                <a:ext uri="{FF2B5EF4-FFF2-40B4-BE49-F238E27FC236}">
                  <a16:creationId xmlns:a16="http://schemas.microsoft.com/office/drawing/2014/main" id="{A7C73E4C-C513-754E-8C50-691777C4A063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23">
              <a:extLst>
                <a:ext uri="{FF2B5EF4-FFF2-40B4-BE49-F238E27FC236}">
                  <a16:creationId xmlns:a16="http://schemas.microsoft.com/office/drawing/2014/main" id="{75097F11-33F1-1F47-82A2-268A26233DB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uadroTexto 24">
              <a:extLst>
                <a:ext uri="{FF2B5EF4-FFF2-40B4-BE49-F238E27FC236}">
                  <a16:creationId xmlns:a16="http://schemas.microsoft.com/office/drawing/2014/main" id="{2E4B1A4D-F53B-6D42-885C-0DC6DD803C18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20" name="CuadroTexto 25">
              <a:extLst>
                <a:ext uri="{FF2B5EF4-FFF2-40B4-BE49-F238E27FC236}">
                  <a16:creationId xmlns:a16="http://schemas.microsoft.com/office/drawing/2014/main" id="{DA644B07-2F0B-8E4E-AF18-5DBC39C35EED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21" name="CuadroTexto 26">
              <a:extLst>
                <a:ext uri="{FF2B5EF4-FFF2-40B4-BE49-F238E27FC236}">
                  <a16:creationId xmlns:a16="http://schemas.microsoft.com/office/drawing/2014/main" id="{08B21795-0FA5-3E49-8561-F70B83B9DDD2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2" name="CuadroTexto 27">
              <a:extLst>
                <a:ext uri="{FF2B5EF4-FFF2-40B4-BE49-F238E27FC236}">
                  <a16:creationId xmlns:a16="http://schemas.microsoft.com/office/drawing/2014/main" id="{2A8CFABC-29BA-D944-B65B-FF337D3B7414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3" name="CuadroTexto 28">
              <a:extLst>
                <a:ext uri="{FF2B5EF4-FFF2-40B4-BE49-F238E27FC236}">
                  <a16:creationId xmlns:a16="http://schemas.microsoft.com/office/drawing/2014/main" id="{847B8277-7069-7345-A3CA-9DD0155F4E67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4" name="CuadroTexto 29">
              <a:extLst>
                <a:ext uri="{FF2B5EF4-FFF2-40B4-BE49-F238E27FC236}">
                  <a16:creationId xmlns:a16="http://schemas.microsoft.com/office/drawing/2014/main" id="{2ED1A513-C618-584F-898F-E66E7400DB7A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5" name="CuadroTexto 30">
              <a:extLst>
                <a:ext uri="{FF2B5EF4-FFF2-40B4-BE49-F238E27FC236}">
                  <a16:creationId xmlns:a16="http://schemas.microsoft.com/office/drawing/2014/main" id="{119AEDBF-D2F4-2F4A-B254-70E44D2EF9BD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6" name="CuadroTexto 31">
              <a:extLst>
                <a:ext uri="{FF2B5EF4-FFF2-40B4-BE49-F238E27FC236}">
                  <a16:creationId xmlns:a16="http://schemas.microsoft.com/office/drawing/2014/main" id="{33E71228-0EAE-5A49-8234-DE52433F8FD8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7" name="CuadroTexto 32">
              <a:extLst>
                <a:ext uri="{FF2B5EF4-FFF2-40B4-BE49-F238E27FC236}">
                  <a16:creationId xmlns:a16="http://schemas.microsoft.com/office/drawing/2014/main" id="{8AE7923E-1BF7-0D48-9A9C-1C8E9DA61AB7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8" name="CuadroTexto 33">
              <a:extLst>
                <a:ext uri="{FF2B5EF4-FFF2-40B4-BE49-F238E27FC236}">
                  <a16:creationId xmlns:a16="http://schemas.microsoft.com/office/drawing/2014/main" id="{085A6053-5F14-544E-B9E0-214BE48B99FD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9" name="CuadroTexto 34">
              <a:extLst>
                <a:ext uri="{FF2B5EF4-FFF2-40B4-BE49-F238E27FC236}">
                  <a16:creationId xmlns:a16="http://schemas.microsoft.com/office/drawing/2014/main" id="{0907885A-DA92-E841-B705-B73DC3EC0C73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30" name="CuadroTexto 35">
              <a:extLst>
                <a:ext uri="{FF2B5EF4-FFF2-40B4-BE49-F238E27FC236}">
                  <a16:creationId xmlns:a16="http://schemas.microsoft.com/office/drawing/2014/main" id="{EE4101F5-6786-B64D-8C24-90CF296C4004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31" name="Conector recto 36">
              <a:extLst>
                <a:ext uri="{FF2B5EF4-FFF2-40B4-BE49-F238E27FC236}">
                  <a16:creationId xmlns:a16="http://schemas.microsoft.com/office/drawing/2014/main" id="{0D0B5763-B126-7343-AE16-3C204CFCC57E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227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35076" r="36760" b="44348"/>
          <a:stretch/>
        </p:blipFill>
        <p:spPr>
          <a:xfrm>
            <a:off x="-21453" y="1714500"/>
            <a:ext cx="12146005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650AE3-7B58-C445-BA61-2399034F23F7}"/>
              </a:ext>
            </a:extLst>
          </p:cNvPr>
          <p:cNvSpPr/>
          <p:nvPr/>
        </p:nvSpPr>
        <p:spPr>
          <a:xfrm>
            <a:off x="4851399" y="2222500"/>
            <a:ext cx="2400300" cy="939800"/>
          </a:xfrm>
          <a:prstGeom prst="rect">
            <a:avLst/>
          </a:prstGeom>
          <a:noFill/>
          <a:ln>
            <a:solidFill>
              <a:srgbClr val="EA6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3CE3C-D990-B643-AE84-310DAF0FA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55"/>
          <a:stretch/>
        </p:blipFill>
        <p:spPr>
          <a:xfrm>
            <a:off x="1955800" y="4121150"/>
            <a:ext cx="2774444" cy="2844000"/>
          </a:xfrm>
          <a:prstGeom prst="rect">
            <a:avLst/>
          </a:prstGeom>
        </p:spPr>
      </p:pic>
      <p:grpSp>
        <p:nvGrpSpPr>
          <p:cNvPr id="6" name="Agrupar 37">
            <a:extLst>
              <a:ext uri="{FF2B5EF4-FFF2-40B4-BE49-F238E27FC236}">
                <a16:creationId xmlns:a16="http://schemas.microsoft.com/office/drawing/2014/main" id="{195DB913-AFA8-4B4F-B270-AA92597104BA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7" name="Conector recto 11">
              <a:extLst>
                <a:ext uri="{FF2B5EF4-FFF2-40B4-BE49-F238E27FC236}">
                  <a16:creationId xmlns:a16="http://schemas.microsoft.com/office/drawing/2014/main" id="{B7EBB6CD-266E-6142-9E00-A84D518496D2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4">
              <a:extLst>
                <a:ext uri="{FF2B5EF4-FFF2-40B4-BE49-F238E27FC236}">
                  <a16:creationId xmlns:a16="http://schemas.microsoft.com/office/drawing/2014/main" id="{4F241E76-A3A1-3948-A384-5B82530E448B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5">
              <a:extLst>
                <a:ext uri="{FF2B5EF4-FFF2-40B4-BE49-F238E27FC236}">
                  <a16:creationId xmlns:a16="http://schemas.microsoft.com/office/drawing/2014/main" id="{CC09E45F-8307-6746-A300-C14936551295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6">
              <a:extLst>
                <a:ext uri="{FF2B5EF4-FFF2-40B4-BE49-F238E27FC236}">
                  <a16:creationId xmlns:a16="http://schemas.microsoft.com/office/drawing/2014/main" id="{0EF1A564-6BF9-004F-A707-394A54C7A06E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7">
              <a:extLst>
                <a:ext uri="{FF2B5EF4-FFF2-40B4-BE49-F238E27FC236}">
                  <a16:creationId xmlns:a16="http://schemas.microsoft.com/office/drawing/2014/main" id="{5B535683-9AB7-C449-810A-3F6BA152968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8">
              <a:extLst>
                <a:ext uri="{FF2B5EF4-FFF2-40B4-BE49-F238E27FC236}">
                  <a16:creationId xmlns:a16="http://schemas.microsoft.com/office/drawing/2014/main" id="{4D43059D-62EC-4349-85E4-48AA843B7F63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9">
              <a:extLst>
                <a:ext uri="{FF2B5EF4-FFF2-40B4-BE49-F238E27FC236}">
                  <a16:creationId xmlns:a16="http://schemas.microsoft.com/office/drawing/2014/main" id="{9178A577-4359-664D-B2E1-2173FD552902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0">
              <a:extLst>
                <a:ext uri="{FF2B5EF4-FFF2-40B4-BE49-F238E27FC236}">
                  <a16:creationId xmlns:a16="http://schemas.microsoft.com/office/drawing/2014/main" id="{0A14967D-7CD4-C64A-9FD7-4B3AC1AF5468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1">
              <a:extLst>
                <a:ext uri="{FF2B5EF4-FFF2-40B4-BE49-F238E27FC236}">
                  <a16:creationId xmlns:a16="http://schemas.microsoft.com/office/drawing/2014/main" id="{91112094-8872-F346-AB70-FE94C613AED8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2">
              <a:extLst>
                <a:ext uri="{FF2B5EF4-FFF2-40B4-BE49-F238E27FC236}">
                  <a16:creationId xmlns:a16="http://schemas.microsoft.com/office/drawing/2014/main" id="{61CD4DA3-FF15-4549-ABCC-9BCE83261E9C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23">
              <a:extLst>
                <a:ext uri="{FF2B5EF4-FFF2-40B4-BE49-F238E27FC236}">
                  <a16:creationId xmlns:a16="http://schemas.microsoft.com/office/drawing/2014/main" id="{DCEC9353-A310-0242-9ECF-31A41E26C5C7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24">
              <a:extLst>
                <a:ext uri="{FF2B5EF4-FFF2-40B4-BE49-F238E27FC236}">
                  <a16:creationId xmlns:a16="http://schemas.microsoft.com/office/drawing/2014/main" id="{F62B38AC-6142-134B-A35E-C5E5A702D79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9" name="CuadroTexto 25">
              <a:extLst>
                <a:ext uri="{FF2B5EF4-FFF2-40B4-BE49-F238E27FC236}">
                  <a16:creationId xmlns:a16="http://schemas.microsoft.com/office/drawing/2014/main" id="{E6C98EB8-529D-1746-9DA1-5D19370AFDE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20" name="CuadroTexto 26">
              <a:extLst>
                <a:ext uri="{FF2B5EF4-FFF2-40B4-BE49-F238E27FC236}">
                  <a16:creationId xmlns:a16="http://schemas.microsoft.com/office/drawing/2014/main" id="{279DFF5E-778D-7A4C-BA96-8351CF0682F7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1" name="CuadroTexto 27">
              <a:extLst>
                <a:ext uri="{FF2B5EF4-FFF2-40B4-BE49-F238E27FC236}">
                  <a16:creationId xmlns:a16="http://schemas.microsoft.com/office/drawing/2014/main" id="{290696C4-570F-4D45-A403-62A050E37A82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2" name="CuadroTexto 28">
              <a:extLst>
                <a:ext uri="{FF2B5EF4-FFF2-40B4-BE49-F238E27FC236}">
                  <a16:creationId xmlns:a16="http://schemas.microsoft.com/office/drawing/2014/main" id="{D9A9C177-9396-8447-98A3-54BD442AEE62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3" name="CuadroTexto 29">
              <a:extLst>
                <a:ext uri="{FF2B5EF4-FFF2-40B4-BE49-F238E27FC236}">
                  <a16:creationId xmlns:a16="http://schemas.microsoft.com/office/drawing/2014/main" id="{A92221EE-EF01-7440-8468-4C9C3E8DFBB9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4" name="CuadroTexto 30">
              <a:extLst>
                <a:ext uri="{FF2B5EF4-FFF2-40B4-BE49-F238E27FC236}">
                  <a16:creationId xmlns:a16="http://schemas.microsoft.com/office/drawing/2014/main" id="{458626BF-5235-734C-8AA1-23E766607AF8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5" name="CuadroTexto 31">
              <a:extLst>
                <a:ext uri="{FF2B5EF4-FFF2-40B4-BE49-F238E27FC236}">
                  <a16:creationId xmlns:a16="http://schemas.microsoft.com/office/drawing/2014/main" id="{FFC860A2-7228-6D45-80A8-04C306DB1C71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6" name="CuadroTexto 32">
              <a:extLst>
                <a:ext uri="{FF2B5EF4-FFF2-40B4-BE49-F238E27FC236}">
                  <a16:creationId xmlns:a16="http://schemas.microsoft.com/office/drawing/2014/main" id="{45ABBF3B-9ADE-8747-A610-9A800373B94E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7" name="CuadroTexto 33">
              <a:extLst>
                <a:ext uri="{FF2B5EF4-FFF2-40B4-BE49-F238E27FC236}">
                  <a16:creationId xmlns:a16="http://schemas.microsoft.com/office/drawing/2014/main" id="{44EA1F1A-6AD9-B24D-B198-F626E435940B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8" name="CuadroTexto 34">
              <a:extLst>
                <a:ext uri="{FF2B5EF4-FFF2-40B4-BE49-F238E27FC236}">
                  <a16:creationId xmlns:a16="http://schemas.microsoft.com/office/drawing/2014/main" id="{AE13061A-C45C-4043-8EB4-FF4E266434E0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9" name="CuadroTexto 35">
              <a:extLst>
                <a:ext uri="{FF2B5EF4-FFF2-40B4-BE49-F238E27FC236}">
                  <a16:creationId xmlns:a16="http://schemas.microsoft.com/office/drawing/2014/main" id="{86109D1D-5F2D-5948-AA06-0B4642AB6F85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30" name="Conector recto 36">
              <a:extLst>
                <a:ext uri="{FF2B5EF4-FFF2-40B4-BE49-F238E27FC236}">
                  <a16:creationId xmlns:a16="http://schemas.microsoft.com/office/drawing/2014/main" id="{31A4D0D8-B7E1-D440-82F8-ADBA3AFE03C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1429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35076" r="36760" b="44348"/>
          <a:stretch/>
        </p:blipFill>
        <p:spPr>
          <a:xfrm>
            <a:off x="-21453" y="1714500"/>
            <a:ext cx="12146005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650AE3-7B58-C445-BA61-2399034F23F7}"/>
              </a:ext>
            </a:extLst>
          </p:cNvPr>
          <p:cNvSpPr/>
          <p:nvPr/>
        </p:nvSpPr>
        <p:spPr>
          <a:xfrm>
            <a:off x="4851399" y="2222500"/>
            <a:ext cx="2400300" cy="939800"/>
          </a:xfrm>
          <a:prstGeom prst="rect">
            <a:avLst/>
          </a:prstGeom>
          <a:noFill/>
          <a:ln>
            <a:solidFill>
              <a:srgbClr val="EA6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Agrupar 37">
            <a:extLst>
              <a:ext uri="{FF2B5EF4-FFF2-40B4-BE49-F238E27FC236}">
                <a16:creationId xmlns:a16="http://schemas.microsoft.com/office/drawing/2014/main" id="{1498FA78-5015-9C40-9C7C-3509E4732AE3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5800A774-2E8F-C14C-8C7C-13087023BCF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8B77FB67-F819-5740-8D84-DC7A86F8B684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66F8F72A-9BA4-4C45-93E4-F630F2645ECC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FBD434C8-EAFC-3D4D-B88D-376F7DA4083F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F158CC4E-2A07-D145-9FAE-A152A7F8CB09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AC8211DF-F151-1C46-9498-A9ABA237B099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F315A293-8203-994D-AA28-56BFC0953307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28693B1C-3281-5640-A5CA-043E7B0CDBA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353E050A-CC12-F740-8DC5-A6460CCFAD20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EC6E0438-AD12-4C40-8BD5-6DE1D1FCA036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6729E72F-B02D-1C4C-B1A4-199592E71620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0D9973A0-EF4F-F641-B764-8CA8156C4EFE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580F9E68-4346-1546-9B0E-6996BA78B56C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853668D1-9FEF-E340-AD8C-F29859B47EEE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8662A1CA-0D4B-9544-BE7E-F6DF043668EB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8327835C-72CD-AA40-9510-E276945D42AA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85E9F0D6-2F9F-BF43-8599-B80E8518078D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E8F5B63D-2E7D-0B43-B3CA-89220BE20F74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B7F9F2B6-6ACC-1A49-B882-08A7BDA28798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CFB4EFF-6E45-A941-9B14-77AB8203FDFC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F98993C1-5398-F147-9FAF-B18B09B7FB2D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28BE988F-9802-E640-9717-DBE035181A3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EC4B1C51-7679-7341-BBC0-D94B587A20C0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BF514C4B-D66A-BB4E-88E2-3677E8B6800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0946F4F-23A5-2C4F-984F-21C21EAF4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54"/>
          <a:stretch/>
        </p:blipFill>
        <p:spPr>
          <a:xfrm>
            <a:off x="4556377" y="4354356"/>
            <a:ext cx="2990344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99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43328" r="36760" b="37636"/>
          <a:stretch/>
        </p:blipFill>
        <p:spPr>
          <a:xfrm>
            <a:off x="0" y="2099290"/>
            <a:ext cx="12146005" cy="4758709"/>
          </a:xfrm>
          <a:prstGeom prst="rect">
            <a:avLst/>
          </a:prstGeom>
        </p:spPr>
      </p:pic>
      <p:grpSp>
        <p:nvGrpSpPr>
          <p:cNvPr id="5" name="Agrupar 37">
            <a:extLst>
              <a:ext uri="{FF2B5EF4-FFF2-40B4-BE49-F238E27FC236}">
                <a16:creationId xmlns:a16="http://schemas.microsoft.com/office/drawing/2014/main" id="{A9C52DEC-D84A-B547-B446-EE65ABE5666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90351E4B-5B82-A644-A4FB-71F0D3FA381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A0920745-17E1-1349-8D99-15756D26616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779F2C74-FE73-404B-911F-BD271591172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2E12C9F4-438B-9940-9AF5-9D6F641BA354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EC4D717B-A342-8947-9011-FC350E55861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9E81D67E-BFA1-104A-B192-266BA895EF0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AC935EF8-62AB-684C-BF6C-EF1294FAA0A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AA41E7F2-6917-3549-A78D-F61702F1CAF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DA392690-94B2-5244-B864-0BA93D4C7851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3A6A0F23-4F61-054D-8DA4-543E3EF691EE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445985F0-84B2-5D4C-98B5-EB5F96EB87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C6F79895-D162-574A-9BF0-885C5FF979C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C7AF6C2E-E661-2A41-8320-B8EA0F7C407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C489953D-AE13-2B4A-842B-86840E03417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1E2384F3-AA99-C343-8BE0-8FB4C43D1C0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C3950C2C-D311-7B47-8A77-54C13F213093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45B315F4-37EF-B845-A1A5-045C268F792B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899B414E-7276-E84B-9354-7AFBA831AF6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D6A182A6-5406-2946-B9DF-0C91247CD7B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A466A87-F71B-D646-866F-A11FA56E368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B187BD4B-3C12-544C-AD81-9D31CA960A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6EB2AED6-8252-4540-A32D-CE2ECEC91FF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0F7014C4-34B0-814B-B25F-51F6CC82148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4AB7755A-8E43-A548-9CB8-863A2E555CB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7BA71B7-2E4B-D840-B995-B203D0260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63"/>
          <a:stretch/>
        </p:blipFill>
        <p:spPr>
          <a:xfrm>
            <a:off x="3962401" y="2825750"/>
            <a:ext cx="2989717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77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43328" r="36760" b="37636"/>
          <a:stretch/>
        </p:blipFill>
        <p:spPr>
          <a:xfrm>
            <a:off x="0" y="2099290"/>
            <a:ext cx="12146005" cy="4758709"/>
          </a:xfrm>
          <a:prstGeom prst="rect">
            <a:avLst/>
          </a:prstGeom>
        </p:spPr>
      </p:pic>
      <p:grpSp>
        <p:nvGrpSpPr>
          <p:cNvPr id="5" name="Agrupar 37">
            <a:extLst>
              <a:ext uri="{FF2B5EF4-FFF2-40B4-BE49-F238E27FC236}">
                <a16:creationId xmlns:a16="http://schemas.microsoft.com/office/drawing/2014/main" id="{A9C52DEC-D84A-B547-B446-EE65ABE5666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90351E4B-5B82-A644-A4FB-71F0D3FA381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A0920745-17E1-1349-8D99-15756D26616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779F2C74-FE73-404B-911F-BD271591172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2E12C9F4-438B-9940-9AF5-9D6F641BA354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EC4D717B-A342-8947-9011-FC350E55861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9E81D67E-BFA1-104A-B192-266BA895EF0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AC935EF8-62AB-684C-BF6C-EF1294FAA0A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AA41E7F2-6917-3549-A78D-F61702F1CAF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DA392690-94B2-5244-B864-0BA93D4C7851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3A6A0F23-4F61-054D-8DA4-543E3EF691EE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445985F0-84B2-5D4C-98B5-EB5F96EB87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C6F79895-D162-574A-9BF0-885C5FF979C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C7AF6C2E-E661-2A41-8320-B8EA0F7C407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C489953D-AE13-2B4A-842B-86840E03417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1E2384F3-AA99-C343-8BE0-8FB4C43D1C0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C3950C2C-D311-7B47-8A77-54C13F213093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45B315F4-37EF-B845-A1A5-045C268F792B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899B414E-7276-E84B-9354-7AFBA831AF6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D6A182A6-5406-2946-B9DF-0C91247CD7B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A466A87-F71B-D646-866F-A11FA56E368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B187BD4B-3C12-544C-AD81-9D31CA960A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6EB2AED6-8252-4540-A32D-CE2ECEC91FF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0F7014C4-34B0-814B-B25F-51F6CC82148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4AB7755A-8E43-A548-9CB8-863A2E555CB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43B06F-A8B9-234F-B502-2D06EB47A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10"/>
          <a:stretch/>
        </p:blipFill>
        <p:spPr>
          <a:xfrm>
            <a:off x="4953001" y="3892550"/>
            <a:ext cx="295956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7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43328" r="36760" b="37636"/>
          <a:stretch/>
        </p:blipFill>
        <p:spPr>
          <a:xfrm>
            <a:off x="0" y="2099290"/>
            <a:ext cx="12146005" cy="4758709"/>
          </a:xfrm>
          <a:prstGeom prst="rect">
            <a:avLst/>
          </a:prstGeom>
        </p:spPr>
      </p:pic>
      <p:grpSp>
        <p:nvGrpSpPr>
          <p:cNvPr id="5" name="Agrupar 37">
            <a:extLst>
              <a:ext uri="{FF2B5EF4-FFF2-40B4-BE49-F238E27FC236}">
                <a16:creationId xmlns:a16="http://schemas.microsoft.com/office/drawing/2014/main" id="{A9C52DEC-D84A-B547-B446-EE65ABE5666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90351E4B-5B82-A644-A4FB-71F0D3FA381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A0920745-17E1-1349-8D99-15756D26616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779F2C74-FE73-404B-911F-BD271591172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2E12C9F4-438B-9940-9AF5-9D6F641BA354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EC4D717B-A342-8947-9011-FC350E55861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9E81D67E-BFA1-104A-B192-266BA895EF0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AC935EF8-62AB-684C-BF6C-EF1294FAA0A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AA41E7F2-6917-3549-A78D-F61702F1CAF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DA392690-94B2-5244-B864-0BA93D4C7851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3A6A0F23-4F61-054D-8DA4-543E3EF691EE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445985F0-84B2-5D4C-98B5-EB5F96EB87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C6F79895-D162-574A-9BF0-885C5FF979C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C7AF6C2E-E661-2A41-8320-B8EA0F7C407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C489953D-AE13-2B4A-842B-86840E03417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1E2384F3-AA99-C343-8BE0-8FB4C43D1C0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C3950C2C-D311-7B47-8A77-54C13F213093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45B315F4-37EF-B845-A1A5-045C268F792B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899B414E-7276-E84B-9354-7AFBA831AF6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D6A182A6-5406-2946-B9DF-0C91247CD7B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A466A87-F71B-D646-866F-A11FA56E368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B187BD4B-3C12-544C-AD81-9D31CA960A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6EB2AED6-8252-4540-A32D-CE2ECEC91FF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0F7014C4-34B0-814B-B25F-51F6CC82148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4AB7755A-8E43-A548-9CB8-863A2E555CB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0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6443BF-DA10-8B41-80FB-B60BAA996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0"/>
          <a:stretch/>
        </p:blipFill>
        <p:spPr>
          <a:xfrm>
            <a:off x="860069" y="3915407"/>
            <a:ext cx="6167552" cy="288000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D42BB445-8534-C748-8FD7-4FCC379E7F96}"/>
              </a:ext>
            </a:extLst>
          </p:cNvPr>
          <p:cNvSpPr/>
          <p:nvPr/>
        </p:nvSpPr>
        <p:spPr>
          <a:xfrm>
            <a:off x="5263163" y="4708083"/>
            <a:ext cx="258418" cy="387626"/>
          </a:xfrm>
          <a:prstGeom prst="downArrow">
            <a:avLst>
              <a:gd name="adj1" fmla="val 26922"/>
              <a:gd name="adj2" fmla="val 42308"/>
            </a:avLst>
          </a:prstGeom>
          <a:solidFill>
            <a:srgbClr val="A1D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9A810-D710-2544-A901-4ADDE384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290" y="548674"/>
            <a:ext cx="2789256" cy="2799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4DE68-8942-AA4A-A928-62BCE40C6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077" y="583654"/>
            <a:ext cx="2762205" cy="277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51FC97-931A-314C-86F8-F4DAE3DEC4D5}"/>
              </a:ext>
            </a:extLst>
          </p:cNvPr>
          <p:cNvSpPr txBox="1"/>
          <p:nvPr/>
        </p:nvSpPr>
        <p:spPr>
          <a:xfrm>
            <a:off x="5302491" y="156553"/>
            <a:ext cx="122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Daily Cycle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045EE9-0B2E-D340-B9FA-E490FF4D8B91}"/>
              </a:ext>
            </a:extLst>
          </p:cNvPr>
          <p:cNvGrpSpPr/>
          <p:nvPr/>
        </p:nvGrpSpPr>
        <p:grpSpPr>
          <a:xfrm>
            <a:off x="154396" y="633335"/>
            <a:ext cx="963725" cy="2517763"/>
            <a:chOff x="8227743" y="578726"/>
            <a:chExt cx="963725" cy="25177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B83A34-223D-E044-B6AC-2430BE9BDCB2}"/>
                </a:ext>
              </a:extLst>
            </p:cNvPr>
            <p:cNvSpPr/>
            <p:nvPr/>
          </p:nvSpPr>
          <p:spPr>
            <a:xfrm flipV="1">
              <a:off x="8333400" y="1197951"/>
              <a:ext cx="342582" cy="114194"/>
            </a:xfrm>
            <a:prstGeom prst="rect">
              <a:avLst/>
            </a:prstGeom>
            <a:solidFill>
              <a:srgbClr val="5F4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7A3234-CF2D-3343-9406-31BBF1937FFC}"/>
                </a:ext>
              </a:extLst>
            </p:cNvPr>
            <p:cNvSpPr/>
            <p:nvPr/>
          </p:nvSpPr>
          <p:spPr>
            <a:xfrm flipV="1">
              <a:off x="8337068" y="1668566"/>
              <a:ext cx="342582" cy="114194"/>
            </a:xfrm>
            <a:prstGeom prst="rect">
              <a:avLst/>
            </a:prstGeom>
            <a:solidFill>
              <a:srgbClr val="47A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B93789-F207-1848-B394-172CFC0A2E67}"/>
                </a:ext>
              </a:extLst>
            </p:cNvPr>
            <p:cNvSpPr/>
            <p:nvPr/>
          </p:nvSpPr>
          <p:spPr>
            <a:xfrm flipV="1">
              <a:off x="8333400" y="1437726"/>
              <a:ext cx="342582" cy="114194"/>
            </a:xfrm>
            <a:prstGeom prst="rect">
              <a:avLst/>
            </a:prstGeom>
            <a:solidFill>
              <a:srgbClr val="A1D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EB3637-E616-FF4E-B66C-9F9CD3D2A86E}"/>
                </a:ext>
              </a:extLst>
            </p:cNvPr>
            <p:cNvSpPr/>
            <p:nvPr/>
          </p:nvSpPr>
          <p:spPr>
            <a:xfrm flipV="1">
              <a:off x="8333869" y="1913926"/>
              <a:ext cx="342582" cy="114194"/>
            </a:xfrm>
            <a:prstGeom prst="rect">
              <a:avLst/>
            </a:prstGeom>
            <a:solidFill>
              <a:srgbClr val="EFF8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ED7564-B814-D14E-AB87-E39D63550644}"/>
                </a:ext>
              </a:extLst>
            </p:cNvPr>
            <p:cNvSpPr/>
            <p:nvPr/>
          </p:nvSpPr>
          <p:spPr>
            <a:xfrm flipV="1">
              <a:off x="8336930" y="2397924"/>
              <a:ext cx="342582" cy="114194"/>
            </a:xfrm>
            <a:prstGeom prst="rect">
              <a:avLst/>
            </a:prstGeom>
            <a:solidFill>
              <a:srgbClr val="FEA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24812F-D4F7-AB45-AD72-62BA21763E38}"/>
                </a:ext>
              </a:extLst>
            </p:cNvPr>
            <p:cNvSpPr/>
            <p:nvPr/>
          </p:nvSpPr>
          <p:spPr>
            <a:xfrm flipV="1">
              <a:off x="8332521" y="2659145"/>
              <a:ext cx="342582" cy="114194"/>
            </a:xfrm>
            <a:prstGeom prst="rect">
              <a:avLst/>
            </a:prstGeom>
            <a:solidFill>
              <a:srgbClr val="E35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1884A3-B474-E74C-B45E-8C1EB75F21B1}"/>
                </a:ext>
              </a:extLst>
            </p:cNvPr>
            <p:cNvSpPr/>
            <p:nvPr/>
          </p:nvSpPr>
          <p:spPr>
            <a:xfrm flipV="1">
              <a:off x="8332521" y="2896511"/>
              <a:ext cx="342582" cy="114194"/>
            </a:xfrm>
            <a:prstGeom prst="rect">
              <a:avLst/>
            </a:prstGeom>
            <a:solidFill>
              <a:srgbClr val="9E0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B6FD80-4848-984F-BDCA-67C01FE2F2FA}"/>
                </a:ext>
              </a:extLst>
            </p:cNvPr>
            <p:cNvSpPr txBox="1"/>
            <p:nvPr/>
          </p:nvSpPr>
          <p:spPr>
            <a:xfrm>
              <a:off x="8709606" y="1111330"/>
              <a:ext cx="457176" cy="198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0 - 1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1 - 2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2 - 3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3 - 4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4 - 5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5 - 6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6 - 7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  &gt;7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519E6B-589D-F543-8685-AD6D70E1C210}"/>
                </a:ext>
              </a:extLst>
            </p:cNvPr>
            <p:cNvSpPr/>
            <p:nvPr/>
          </p:nvSpPr>
          <p:spPr>
            <a:xfrm flipV="1">
              <a:off x="8332521" y="2167153"/>
              <a:ext cx="342582" cy="114194"/>
            </a:xfrm>
            <a:prstGeom prst="rect">
              <a:avLst/>
            </a:prstGeom>
            <a:solidFill>
              <a:srgbClr val="FFE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585939-0497-FA4C-A4DC-EC6D396362DE}"/>
                </a:ext>
              </a:extLst>
            </p:cNvPr>
            <p:cNvSpPr txBox="1"/>
            <p:nvPr/>
          </p:nvSpPr>
          <p:spPr>
            <a:xfrm>
              <a:off x="8227743" y="578726"/>
              <a:ext cx="96372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Wind Speed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(ms</a:t>
              </a:r>
              <a:r>
                <a:rPr lang="en-US" sz="12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-1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D6D01B2-F478-2F4B-9A53-98116B320943}"/>
              </a:ext>
            </a:extLst>
          </p:cNvPr>
          <p:cNvSpPr txBox="1"/>
          <p:nvPr/>
        </p:nvSpPr>
        <p:spPr>
          <a:xfrm>
            <a:off x="9068968" y="96431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East Hillslope 4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A966246-B07A-174C-9185-E408DF77971F}"/>
              </a:ext>
            </a:extLst>
          </p:cNvPr>
          <p:cNvGrpSpPr/>
          <p:nvPr/>
        </p:nvGrpSpPr>
        <p:grpSpPr>
          <a:xfrm>
            <a:off x="82870" y="5079433"/>
            <a:ext cx="777199" cy="1690551"/>
            <a:chOff x="10999761" y="914399"/>
            <a:chExt cx="777199" cy="169055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3F826A-B00C-2C44-A5C3-4B305D001571}"/>
                </a:ext>
              </a:extLst>
            </p:cNvPr>
            <p:cNvSpPr/>
            <p:nvPr/>
          </p:nvSpPr>
          <p:spPr>
            <a:xfrm>
              <a:off x="11064067" y="1668911"/>
              <a:ext cx="520122" cy="9334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1E74988-DA73-1445-9F43-955EF6E13186}"/>
                </a:ext>
              </a:extLst>
            </p:cNvPr>
            <p:cNvCxnSpPr/>
            <p:nvPr/>
          </p:nvCxnSpPr>
          <p:spPr>
            <a:xfrm>
              <a:off x="11279708" y="1085107"/>
              <a:ext cx="0" cy="58380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5B90FD8-4558-CB4F-9750-DA947E074CCF}"/>
                </a:ext>
              </a:extLst>
            </p:cNvPr>
            <p:cNvCxnSpPr/>
            <p:nvPr/>
          </p:nvCxnSpPr>
          <p:spPr>
            <a:xfrm>
              <a:off x="11322778" y="1085107"/>
              <a:ext cx="0" cy="58380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FC23265-0D4E-A24F-B34A-7C06DFFED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073764" y="914399"/>
              <a:ext cx="256665" cy="2861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85D446-38D2-034A-90FC-480CA7A51EB9}"/>
                </a:ext>
              </a:extLst>
            </p:cNvPr>
            <p:cNvSpPr txBox="1"/>
            <p:nvPr/>
          </p:nvSpPr>
          <p:spPr>
            <a:xfrm>
              <a:off x="10999761" y="2266396"/>
              <a:ext cx="639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11 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EB1EF77-E940-F242-8047-E3CFCBDA1A8C}"/>
                </a:ext>
              </a:extLst>
            </p:cNvPr>
            <p:cNvSpPr txBox="1"/>
            <p:nvPr/>
          </p:nvSpPr>
          <p:spPr>
            <a:xfrm>
              <a:off x="11254060" y="1352322"/>
              <a:ext cx="52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6 m</a:t>
              </a:r>
            </a:p>
          </p:txBody>
        </p:sp>
      </p:grpSp>
      <p:grpSp>
        <p:nvGrpSpPr>
          <p:cNvPr id="32" name="Agrupar 37">
            <a:extLst>
              <a:ext uri="{FF2B5EF4-FFF2-40B4-BE49-F238E27FC236}">
                <a16:creationId xmlns:a16="http://schemas.microsoft.com/office/drawing/2014/main" id="{495D60BF-A7FF-B447-B970-A71B82C836E9}"/>
              </a:ext>
            </a:extLst>
          </p:cNvPr>
          <p:cNvGrpSpPr/>
          <p:nvPr/>
        </p:nvGrpSpPr>
        <p:grpSpPr>
          <a:xfrm>
            <a:off x="7549542" y="1764555"/>
            <a:ext cx="1415930" cy="1327503"/>
            <a:chOff x="7258583" y="43698"/>
            <a:chExt cx="1415930" cy="1327503"/>
          </a:xfrm>
        </p:grpSpPr>
        <p:cxnSp>
          <p:nvCxnSpPr>
            <p:cNvPr id="36" name="Conector recto 11">
              <a:extLst>
                <a:ext uri="{FF2B5EF4-FFF2-40B4-BE49-F238E27FC236}">
                  <a16:creationId xmlns:a16="http://schemas.microsoft.com/office/drawing/2014/main" id="{0C3DDF14-44F3-D84F-9A05-EEAA54EAF7B4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14">
              <a:extLst>
                <a:ext uri="{FF2B5EF4-FFF2-40B4-BE49-F238E27FC236}">
                  <a16:creationId xmlns:a16="http://schemas.microsoft.com/office/drawing/2014/main" id="{BB0D306E-4A3A-C245-AFD6-DC056E21A48F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15">
              <a:extLst>
                <a:ext uri="{FF2B5EF4-FFF2-40B4-BE49-F238E27FC236}">
                  <a16:creationId xmlns:a16="http://schemas.microsoft.com/office/drawing/2014/main" id="{A32BF3F3-1E68-0740-A261-C5AFD6FAE47A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16">
              <a:extLst>
                <a:ext uri="{FF2B5EF4-FFF2-40B4-BE49-F238E27FC236}">
                  <a16:creationId xmlns:a16="http://schemas.microsoft.com/office/drawing/2014/main" id="{A76DE2FF-8C6A-BF48-A797-219773A391E6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17">
              <a:extLst>
                <a:ext uri="{FF2B5EF4-FFF2-40B4-BE49-F238E27FC236}">
                  <a16:creationId xmlns:a16="http://schemas.microsoft.com/office/drawing/2014/main" id="{A7BE5E56-9DE6-434C-B7AD-389B5CC6B3E9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18">
              <a:extLst>
                <a:ext uri="{FF2B5EF4-FFF2-40B4-BE49-F238E27FC236}">
                  <a16:creationId xmlns:a16="http://schemas.microsoft.com/office/drawing/2014/main" id="{44D7D64C-661B-7E4D-A6CA-92E5A723A2EF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19">
              <a:extLst>
                <a:ext uri="{FF2B5EF4-FFF2-40B4-BE49-F238E27FC236}">
                  <a16:creationId xmlns:a16="http://schemas.microsoft.com/office/drawing/2014/main" id="{703AFD8C-0913-DB48-A518-CB2FBC4B42D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20">
              <a:extLst>
                <a:ext uri="{FF2B5EF4-FFF2-40B4-BE49-F238E27FC236}">
                  <a16:creationId xmlns:a16="http://schemas.microsoft.com/office/drawing/2014/main" id="{B14969F3-CF5C-E14A-8945-716AD3D58A42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21">
              <a:extLst>
                <a:ext uri="{FF2B5EF4-FFF2-40B4-BE49-F238E27FC236}">
                  <a16:creationId xmlns:a16="http://schemas.microsoft.com/office/drawing/2014/main" id="{49C33014-E536-2342-A40D-63202854116D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22">
              <a:extLst>
                <a:ext uri="{FF2B5EF4-FFF2-40B4-BE49-F238E27FC236}">
                  <a16:creationId xmlns:a16="http://schemas.microsoft.com/office/drawing/2014/main" id="{7705F434-06F9-C945-86B8-67A14A6531B2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23">
              <a:extLst>
                <a:ext uri="{FF2B5EF4-FFF2-40B4-BE49-F238E27FC236}">
                  <a16:creationId xmlns:a16="http://schemas.microsoft.com/office/drawing/2014/main" id="{5B44DE68-AF90-3E41-B358-DD68A7EEF636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uadroTexto 24">
              <a:extLst>
                <a:ext uri="{FF2B5EF4-FFF2-40B4-BE49-F238E27FC236}">
                  <a16:creationId xmlns:a16="http://schemas.microsoft.com/office/drawing/2014/main" id="{C3087B6D-4558-544E-AC3B-289D3604CC52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50" name="CuadroTexto 25">
              <a:extLst>
                <a:ext uri="{FF2B5EF4-FFF2-40B4-BE49-F238E27FC236}">
                  <a16:creationId xmlns:a16="http://schemas.microsoft.com/office/drawing/2014/main" id="{2828D514-A6BC-F745-AD32-5A0C6AE6CAA4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51" name="CuadroTexto 26">
              <a:extLst>
                <a:ext uri="{FF2B5EF4-FFF2-40B4-BE49-F238E27FC236}">
                  <a16:creationId xmlns:a16="http://schemas.microsoft.com/office/drawing/2014/main" id="{3BE348B5-1A4D-6E4B-8DF1-7B3DB801BF9E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52" name="CuadroTexto 27">
              <a:extLst>
                <a:ext uri="{FF2B5EF4-FFF2-40B4-BE49-F238E27FC236}">
                  <a16:creationId xmlns:a16="http://schemas.microsoft.com/office/drawing/2014/main" id="{8098D774-F8BA-4847-8AAF-3849953B638C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53" name="CuadroTexto 28">
              <a:extLst>
                <a:ext uri="{FF2B5EF4-FFF2-40B4-BE49-F238E27FC236}">
                  <a16:creationId xmlns:a16="http://schemas.microsoft.com/office/drawing/2014/main" id="{A4834A54-63D9-7A44-A5AF-3ACAC990898B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54" name="CuadroTexto 29">
              <a:extLst>
                <a:ext uri="{FF2B5EF4-FFF2-40B4-BE49-F238E27FC236}">
                  <a16:creationId xmlns:a16="http://schemas.microsoft.com/office/drawing/2014/main" id="{C12E0B81-2B0A-8947-99CD-9C814C0D1F78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55" name="CuadroTexto 30">
              <a:extLst>
                <a:ext uri="{FF2B5EF4-FFF2-40B4-BE49-F238E27FC236}">
                  <a16:creationId xmlns:a16="http://schemas.microsoft.com/office/drawing/2014/main" id="{1BF90F69-CE4B-CD47-B1D5-CFEFBBEC6A60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56" name="CuadroTexto 31">
              <a:extLst>
                <a:ext uri="{FF2B5EF4-FFF2-40B4-BE49-F238E27FC236}">
                  <a16:creationId xmlns:a16="http://schemas.microsoft.com/office/drawing/2014/main" id="{D49B3CEA-5B62-9441-844C-F89D5E3EC13B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57" name="CuadroTexto 32">
              <a:extLst>
                <a:ext uri="{FF2B5EF4-FFF2-40B4-BE49-F238E27FC236}">
                  <a16:creationId xmlns:a16="http://schemas.microsoft.com/office/drawing/2014/main" id="{4E87C986-4953-D546-8B3F-C99EDAA09605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58" name="CuadroTexto 33">
              <a:extLst>
                <a:ext uri="{FF2B5EF4-FFF2-40B4-BE49-F238E27FC236}">
                  <a16:creationId xmlns:a16="http://schemas.microsoft.com/office/drawing/2014/main" id="{F3C488F7-B1B4-2546-9AEB-9033461CDBC7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59" name="CuadroTexto 34">
              <a:extLst>
                <a:ext uri="{FF2B5EF4-FFF2-40B4-BE49-F238E27FC236}">
                  <a16:creationId xmlns:a16="http://schemas.microsoft.com/office/drawing/2014/main" id="{08C51288-3015-294E-BDC9-C03E9944B5DD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60" name="CuadroTexto 35">
              <a:extLst>
                <a:ext uri="{FF2B5EF4-FFF2-40B4-BE49-F238E27FC236}">
                  <a16:creationId xmlns:a16="http://schemas.microsoft.com/office/drawing/2014/main" id="{A3962601-D26A-D34F-A743-37E24E2F9EF1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61" name="Conector recto 36">
              <a:extLst>
                <a:ext uri="{FF2B5EF4-FFF2-40B4-BE49-F238E27FC236}">
                  <a16:creationId xmlns:a16="http://schemas.microsoft.com/office/drawing/2014/main" id="{B0168A0D-C16D-7A48-846E-32DA9C08EEA1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3020F21-CEBA-AD49-BFC8-2F5F67EE9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384" y="3788549"/>
            <a:ext cx="4436727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03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54133" r="36760" b="25518"/>
          <a:stretch/>
        </p:blipFill>
        <p:spPr>
          <a:xfrm>
            <a:off x="0" y="1770749"/>
            <a:ext cx="12146005" cy="5087251"/>
          </a:xfrm>
          <a:prstGeom prst="rect">
            <a:avLst/>
          </a:prstGeom>
        </p:spPr>
      </p:pic>
      <p:grpSp>
        <p:nvGrpSpPr>
          <p:cNvPr id="5" name="Agrupar 37">
            <a:extLst>
              <a:ext uri="{FF2B5EF4-FFF2-40B4-BE49-F238E27FC236}">
                <a16:creationId xmlns:a16="http://schemas.microsoft.com/office/drawing/2014/main" id="{A9C52DEC-D84A-B547-B446-EE65ABE5666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90351E4B-5B82-A644-A4FB-71F0D3FA381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A0920745-17E1-1349-8D99-15756D26616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779F2C74-FE73-404B-911F-BD271591172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2E12C9F4-438B-9940-9AF5-9D6F641BA354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EC4D717B-A342-8947-9011-FC350E55861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9E81D67E-BFA1-104A-B192-266BA895EF0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AC935EF8-62AB-684C-BF6C-EF1294FAA0A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AA41E7F2-6917-3549-A78D-F61702F1CAF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DA392690-94B2-5244-B864-0BA93D4C7851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3A6A0F23-4F61-054D-8DA4-543E3EF691EE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445985F0-84B2-5D4C-98B5-EB5F96EB87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C6F79895-D162-574A-9BF0-885C5FF979C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C7AF6C2E-E661-2A41-8320-B8EA0F7C407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C489953D-AE13-2B4A-842B-86840E03417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1E2384F3-AA99-C343-8BE0-8FB4C43D1C0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C3950C2C-D311-7B47-8A77-54C13F213093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45B315F4-37EF-B845-A1A5-045C268F792B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899B414E-7276-E84B-9354-7AFBA831AF6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D6A182A6-5406-2946-B9DF-0C91247CD7B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A466A87-F71B-D646-866F-A11FA56E368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B187BD4B-3C12-544C-AD81-9D31CA960A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6EB2AED6-8252-4540-A32D-CE2ECEC91FF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0F7014C4-34B0-814B-B25F-51F6CC82148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4AB7755A-8E43-A548-9CB8-863A2E555CB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5FCCD12-CD5C-B24F-8448-5442A849E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3"/>
          <a:stretch/>
        </p:blipFill>
        <p:spPr>
          <a:xfrm>
            <a:off x="3427846" y="1362972"/>
            <a:ext cx="3090212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59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54133" r="36760" b="25518"/>
          <a:stretch/>
        </p:blipFill>
        <p:spPr>
          <a:xfrm>
            <a:off x="0" y="1770749"/>
            <a:ext cx="12146005" cy="5087251"/>
          </a:xfrm>
          <a:prstGeom prst="rect">
            <a:avLst/>
          </a:prstGeom>
        </p:spPr>
      </p:pic>
      <p:grpSp>
        <p:nvGrpSpPr>
          <p:cNvPr id="5" name="Agrupar 37">
            <a:extLst>
              <a:ext uri="{FF2B5EF4-FFF2-40B4-BE49-F238E27FC236}">
                <a16:creationId xmlns:a16="http://schemas.microsoft.com/office/drawing/2014/main" id="{A9C52DEC-D84A-B547-B446-EE65ABE5666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90351E4B-5B82-A644-A4FB-71F0D3FA381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A0920745-17E1-1349-8D99-15756D26616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779F2C74-FE73-404B-911F-BD271591172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2E12C9F4-438B-9940-9AF5-9D6F641BA354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EC4D717B-A342-8947-9011-FC350E55861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9E81D67E-BFA1-104A-B192-266BA895EF0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AC935EF8-62AB-684C-BF6C-EF1294FAA0A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AA41E7F2-6917-3549-A78D-F61702F1CAF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DA392690-94B2-5244-B864-0BA93D4C7851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3A6A0F23-4F61-054D-8DA4-543E3EF691EE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445985F0-84B2-5D4C-98B5-EB5F96EB87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C6F79895-D162-574A-9BF0-885C5FF979C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C7AF6C2E-E661-2A41-8320-B8EA0F7C407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C489953D-AE13-2B4A-842B-86840E03417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1E2384F3-AA99-C343-8BE0-8FB4C43D1C0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C3950C2C-D311-7B47-8A77-54C13F213093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45B315F4-37EF-B845-A1A5-045C268F792B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899B414E-7276-E84B-9354-7AFBA831AF6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D6A182A6-5406-2946-B9DF-0C91247CD7B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A466A87-F71B-D646-866F-A11FA56E368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B187BD4B-3C12-544C-AD81-9D31CA960A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6EB2AED6-8252-4540-A32D-CE2ECEC91FF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0F7014C4-34B0-814B-B25F-51F6CC82148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4AB7755A-8E43-A548-9CB8-863A2E555CB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6BE061-2659-ED42-B5A4-1DD26AE36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94"/>
          <a:stretch/>
        </p:blipFill>
        <p:spPr>
          <a:xfrm>
            <a:off x="1585731" y="1371335"/>
            <a:ext cx="290674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62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54133" r="36760" b="25518"/>
          <a:stretch/>
        </p:blipFill>
        <p:spPr>
          <a:xfrm>
            <a:off x="0" y="1770749"/>
            <a:ext cx="12146005" cy="5087251"/>
          </a:xfrm>
          <a:prstGeom prst="rect">
            <a:avLst/>
          </a:prstGeom>
        </p:spPr>
      </p:pic>
      <p:grpSp>
        <p:nvGrpSpPr>
          <p:cNvPr id="5" name="Agrupar 37">
            <a:extLst>
              <a:ext uri="{FF2B5EF4-FFF2-40B4-BE49-F238E27FC236}">
                <a16:creationId xmlns:a16="http://schemas.microsoft.com/office/drawing/2014/main" id="{A9C52DEC-D84A-B547-B446-EE65ABE5666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90351E4B-5B82-A644-A4FB-71F0D3FA381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A0920745-17E1-1349-8D99-15756D26616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779F2C74-FE73-404B-911F-BD271591172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2E12C9F4-438B-9940-9AF5-9D6F641BA354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EC4D717B-A342-8947-9011-FC350E55861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9E81D67E-BFA1-104A-B192-266BA895EF0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AC935EF8-62AB-684C-BF6C-EF1294FAA0A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AA41E7F2-6917-3549-A78D-F61702F1CAF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DA392690-94B2-5244-B864-0BA93D4C7851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3A6A0F23-4F61-054D-8DA4-543E3EF691EE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445985F0-84B2-5D4C-98B5-EB5F96EB87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C6F79895-D162-574A-9BF0-885C5FF979C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C7AF6C2E-E661-2A41-8320-B8EA0F7C407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C489953D-AE13-2B4A-842B-86840E03417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1E2384F3-AA99-C343-8BE0-8FB4C43D1C0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C3950C2C-D311-7B47-8A77-54C13F213093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45B315F4-37EF-B845-A1A5-045C268F792B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899B414E-7276-E84B-9354-7AFBA831AF6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D6A182A6-5406-2946-B9DF-0C91247CD7B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A466A87-F71B-D646-866F-A11FA56E368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B187BD4B-3C12-544C-AD81-9D31CA960A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6EB2AED6-8252-4540-A32D-CE2ECEC91FF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0F7014C4-34B0-814B-B25F-51F6CC82148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4AB7755A-8E43-A548-9CB8-863A2E555CB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044D39-51BF-304A-8A9F-9816BFF4F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35"/>
          <a:stretch/>
        </p:blipFill>
        <p:spPr>
          <a:xfrm>
            <a:off x="1655180" y="1851869"/>
            <a:ext cx="2964622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21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54133" r="36760" b="25518"/>
          <a:stretch/>
        </p:blipFill>
        <p:spPr>
          <a:xfrm>
            <a:off x="0" y="1770749"/>
            <a:ext cx="12146005" cy="5087251"/>
          </a:xfrm>
          <a:prstGeom prst="rect">
            <a:avLst/>
          </a:prstGeom>
        </p:spPr>
      </p:pic>
      <p:grpSp>
        <p:nvGrpSpPr>
          <p:cNvPr id="5" name="Agrupar 37">
            <a:extLst>
              <a:ext uri="{FF2B5EF4-FFF2-40B4-BE49-F238E27FC236}">
                <a16:creationId xmlns:a16="http://schemas.microsoft.com/office/drawing/2014/main" id="{A9C52DEC-D84A-B547-B446-EE65ABE5666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90351E4B-5B82-A644-A4FB-71F0D3FA381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A0920745-17E1-1349-8D99-15756D26616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779F2C74-FE73-404B-911F-BD271591172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2E12C9F4-438B-9940-9AF5-9D6F641BA354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EC4D717B-A342-8947-9011-FC350E55861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9E81D67E-BFA1-104A-B192-266BA895EF0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AC935EF8-62AB-684C-BF6C-EF1294FAA0A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AA41E7F2-6917-3549-A78D-F61702F1CAF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DA392690-94B2-5244-B864-0BA93D4C7851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3A6A0F23-4F61-054D-8DA4-543E3EF691EE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445985F0-84B2-5D4C-98B5-EB5F96EB87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C6F79895-D162-574A-9BF0-885C5FF979C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C7AF6C2E-E661-2A41-8320-B8EA0F7C407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C489953D-AE13-2B4A-842B-86840E03417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1E2384F3-AA99-C343-8BE0-8FB4C43D1C0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C3950C2C-D311-7B47-8A77-54C13F213093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45B315F4-37EF-B845-A1A5-045C268F792B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899B414E-7276-E84B-9354-7AFBA831AF6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D6A182A6-5406-2946-B9DF-0C91247CD7B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A466A87-F71B-D646-866F-A11FA56E368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B187BD4B-3C12-544C-AD81-9D31CA960A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6EB2AED6-8252-4540-A32D-CE2ECEC91FF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0F7014C4-34B0-814B-B25F-51F6CC82148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4AB7755A-8E43-A548-9CB8-863A2E555CB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787683-878A-434A-ABBA-AF54943B5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99"/>
          <a:stretch/>
        </p:blipFill>
        <p:spPr>
          <a:xfrm>
            <a:off x="2071869" y="1909742"/>
            <a:ext cx="304797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54133" r="36760" b="25518"/>
          <a:stretch/>
        </p:blipFill>
        <p:spPr>
          <a:xfrm>
            <a:off x="0" y="1770749"/>
            <a:ext cx="12146005" cy="5087251"/>
          </a:xfrm>
          <a:prstGeom prst="rect">
            <a:avLst/>
          </a:prstGeom>
        </p:spPr>
      </p:pic>
      <p:grpSp>
        <p:nvGrpSpPr>
          <p:cNvPr id="5" name="Agrupar 37">
            <a:extLst>
              <a:ext uri="{FF2B5EF4-FFF2-40B4-BE49-F238E27FC236}">
                <a16:creationId xmlns:a16="http://schemas.microsoft.com/office/drawing/2014/main" id="{A9C52DEC-D84A-B547-B446-EE65ABE5666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90351E4B-5B82-A644-A4FB-71F0D3FA381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A0920745-17E1-1349-8D99-15756D26616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779F2C74-FE73-404B-911F-BD271591172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2E12C9F4-438B-9940-9AF5-9D6F641BA354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EC4D717B-A342-8947-9011-FC350E55861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9E81D67E-BFA1-104A-B192-266BA895EF0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AC935EF8-62AB-684C-BF6C-EF1294FAA0A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AA41E7F2-6917-3549-A78D-F61702F1CAF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DA392690-94B2-5244-B864-0BA93D4C7851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3A6A0F23-4F61-054D-8DA4-543E3EF691EE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445985F0-84B2-5D4C-98B5-EB5F96EB87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C6F79895-D162-574A-9BF0-885C5FF979C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C7AF6C2E-E661-2A41-8320-B8EA0F7C407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C489953D-AE13-2B4A-842B-86840E03417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1E2384F3-AA99-C343-8BE0-8FB4C43D1C0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C3950C2C-D311-7B47-8A77-54C13F213093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45B315F4-37EF-B845-A1A5-045C268F792B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899B414E-7276-E84B-9354-7AFBA831AF6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D6A182A6-5406-2946-B9DF-0C91247CD7B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A466A87-F71B-D646-866F-A11FA56E368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B187BD4B-3C12-544C-AD81-9D31CA960A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6EB2AED6-8252-4540-A32D-CE2ECEC91FF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0F7014C4-34B0-814B-B25F-51F6CC82148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4AB7755A-8E43-A548-9CB8-863A2E555CB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025EB7-0750-444D-8A76-856B58290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78"/>
          <a:stretch/>
        </p:blipFill>
        <p:spPr>
          <a:xfrm>
            <a:off x="2268639" y="2222259"/>
            <a:ext cx="3002183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3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54133" r="36760" b="25518"/>
          <a:stretch/>
        </p:blipFill>
        <p:spPr>
          <a:xfrm>
            <a:off x="0" y="1770749"/>
            <a:ext cx="12146005" cy="5087251"/>
          </a:xfrm>
          <a:prstGeom prst="rect">
            <a:avLst/>
          </a:prstGeom>
        </p:spPr>
      </p:pic>
      <p:grpSp>
        <p:nvGrpSpPr>
          <p:cNvPr id="5" name="Agrupar 37">
            <a:extLst>
              <a:ext uri="{FF2B5EF4-FFF2-40B4-BE49-F238E27FC236}">
                <a16:creationId xmlns:a16="http://schemas.microsoft.com/office/drawing/2014/main" id="{A9C52DEC-D84A-B547-B446-EE65ABE5666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90351E4B-5B82-A644-A4FB-71F0D3FA381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A0920745-17E1-1349-8D99-15756D26616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779F2C74-FE73-404B-911F-BD271591172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2E12C9F4-438B-9940-9AF5-9D6F641BA354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EC4D717B-A342-8947-9011-FC350E55861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9E81D67E-BFA1-104A-B192-266BA895EF0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AC935EF8-62AB-684C-BF6C-EF1294FAA0A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AA41E7F2-6917-3549-A78D-F61702F1CAF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DA392690-94B2-5244-B864-0BA93D4C7851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3A6A0F23-4F61-054D-8DA4-543E3EF691EE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445985F0-84B2-5D4C-98B5-EB5F96EB87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C6F79895-D162-574A-9BF0-885C5FF979C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C7AF6C2E-E661-2A41-8320-B8EA0F7C407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C489953D-AE13-2B4A-842B-86840E03417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1E2384F3-AA99-C343-8BE0-8FB4C43D1C0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C3950C2C-D311-7B47-8A77-54C13F213093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45B315F4-37EF-B845-A1A5-045C268F792B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899B414E-7276-E84B-9354-7AFBA831AF6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D6A182A6-5406-2946-B9DF-0C91247CD7B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A466A87-F71B-D646-866F-A11FA56E368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B187BD4B-3C12-544C-AD81-9D31CA960A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6EB2AED6-8252-4540-A32D-CE2ECEC91FF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0F7014C4-34B0-814B-B25F-51F6CC82148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4AB7755A-8E43-A548-9CB8-863A2E555CB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B475132-196C-F449-A529-833054B8A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08"/>
          <a:stretch/>
        </p:blipFill>
        <p:spPr>
          <a:xfrm>
            <a:off x="1863526" y="4014000"/>
            <a:ext cx="2892275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2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DE47F-74FC-374F-B69F-D6904B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14" t="54133" r="36760" b="25518"/>
          <a:stretch/>
        </p:blipFill>
        <p:spPr>
          <a:xfrm>
            <a:off x="0" y="1770749"/>
            <a:ext cx="12146005" cy="5087251"/>
          </a:xfrm>
          <a:prstGeom prst="rect">
            <a:avLst/>
          </a:prstGeom>
        </p:spPr>
      </p:pic>
      <p:grpSp>
        <p:nvGrpSpPr>
          <p:cNvPr id="5" name="Agrupar 37">
            <a:extLst>
              <a:ext uri="{FF2B5EF4-FFF2-40B4-BE49-F238E27FC236}">
                <a16:creationId xmlns:a16="http://schemas.microsoft.com/office/drawing/2014/main" id="{A9C52DEC-D84A-B547-B446-EE65ABE5666D}"/>
              </a:ext>
            </a:extLst>
          </p:cNvPr>
          <p:cNvGrpSpPr/>
          <p:nvPr/>
        </p:nvGrpSpPr>
        <p:grpSpPr>
          <a:xfrm>
            <a:off x="10638419" y="174268"/>
            <a:ext cx="1415930" cy="1327503"/>
            <a:chOff x="7258583" y="43698"/>
            <a:chExt cx="1415930" cy="1327503"/>
          </a:xfrm>
        </p:grpSpPr>
        <p:cxnSp>
          <p:nvCxnSpPr>
            <p:cNvPr id="6" name="Conector recto 11">
              <a:extLst>
                <a:ext uri="{FF2B5EF4-FFF2-40B4-BE49-F238E27FC236}">
                  <a16:creationId xmlns:a16="http://schemas.microsoft.com/office/drawing/2014/main" id="{90351E4B-5B82-A644-A4FB-71F0D3FA3817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>
              <a:extLst>
                <a:ext uri="{FF2B5EF4-FFF2-40B4-BE49-F238E27FC236}">
                  <a16:creationId xmlns:a16="http://schemas.microsoft.com/office/drawing/2014/main" id="{A0920745-17E1-1349-8D99-15756D26616E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15">
              <a:extLst>
                <a:ext uri="{FF2B5EF4-FFF2-40B4-BE49-F238E27FC236}">
                  <a16:creationId xmlns:a16="http://schemas.microsoft.com/office/drawing/2014/main" id="{779F2C74-FE73-404B-911F-BD271591172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16">
              <a:extLst>
                <a:ext uri="{FF2B5EF4-FFF2-40B4-BE49-F238E27FC236}">
                  <a16:creationId xmlns:a16="http://schemas.microsoft.com/office/drawing/2014/main" id="{2E12C9F4-438B-9940-9AF5-9D6F641BA354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17">
              <a:extLst>
                <a:ext uri="{FF2B5EF4-FFF2-40B4-BE49-F238E27FC236}">
                  <a16:creationId xmlns:a16="http://schemas.microsoft.com/office/drawing/2014/main" id="{EC4D717B-A342-8947-9011-FC350E558612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8">
              <a:extLst>
                <a:ext uri="{FF2B5EF4-FFF2-40B4-BE49-F238E27FC236}">
                  <a16:creationId xmlns:a16="http://schemas.microsoft.com/office/drawing/2014/main" id="{9E81D67E-BFA1-104A-B192-266BA895EF0B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9">
              <a:extLst>
                <a:ext uri="{FF2B5EF4-FFF2-40B4-BE49-F238E27FC236}">
                  <a16:creationId xmlns:a16="http://schemas.microsoft.com/office/drawing/2014/main" id="{AC935EF8-62AB-684C-BF6C-EF1294FAA0A5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20">
              <a:extLst>
                <a:ext uri="{FF2B5EF4-FFF2-40B4-BE49-F238E27FC236}">
                  <a16:creationId xmlns:a16="http://schemas.microsoft.com/office/drawing/2014/main" id="{AA41E7F2-6917-3549-A78D-F61702F1CAF9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21">
              <a:extLst>
                <a:ext uri="{FF2B5EF4-FFF2-40B4-BE49-F238E27FC236}">
                  <a16:creationId xmlns:a16="http://schemas.microsoft.com/office/drawing/2014/main" id="{DA392690-94B2-5244-B864-0BA93D4C7851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22">
              <a:extLst>
                <a:ext uri="{FF2B5EF4-FFF2-40B4-BE49-F238E27FC236}">
                  <a16:creationId xmlns:a16="http://schemas.microsoft.com/office/drawing/2014/main" id="{3A6A0F23-4F61-054D-8DA4-543E3EF691EE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23">
              <a:extLst>
                <a:ext uri="{FF2B5EF4-FFF2-40B4-BE49-F238E27FC236}">
                  <a16:creationId xmlns:a16="http://schemas.microsoft.com/office/drawing/2014/main" id="{445985F0-84B2-5D4C-98B5-EB5F96EB8745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24">
              <a:extLst>
                <a:ext uri="{FF2B5EF4-FFF2-40B4-BE49-F238E27FC236}">
                  <a16:creationId xmlns:a16="http://schemas.microsoft.com/office/drawing/2014/main" id="{C6F79895-D162-574A-9BF0-885C5FF979CA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18" name="CuadroTexto 25">
              <a:extLst>
                <a:ext uri="{FF2B5EF4-FFF2-40B4-BE49-F238E27FC236}">
                  <a16:creationId xmlns:a16="http://schemas.microsoft.com/office/drawing/2014/main" id="{C7AF6C2E-E661-2A41-8320-B8EA0F7C407A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C489953D-AE13-2B4A-842B-86840E03417B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1E2384F3-AA99-C343-8BE0-8FB4C43D1C08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21" name="CuadroTexto 28">
              <a:extLst>
                <a:ext uri="{FF2B5EF4-FFF2-40B4-BE49-F238E27FC236}">
                  <a16:creationId xmlns:a16="http://schemas.microsoft.com/office/drawing/2014/main" id="{C3950C2C-D311-7B47-8A77-54C13F213093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22" name="CuadroTexto 29">
              <a:extLst>
                <a:ext uri="{FF2B5EF4-FFF2-40B4-BE49-F238E27FC236}">
                  <a16:creationId xmlns:a16="http://schemas.microsoft.com/office/drawing/2014/main" id="{45B315F4-37EF-B845-A1A5-045C268F792B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23" name="CuadroTexto 30">
              <a:extLst>
                <a:ext uri="{FF2B5EF4-FFF2-40B4-BE49-F238E27FC236}">
                  <a16:creationId xmlns:a16="http://schemas.microsoft.com/office/drawing/2014/main" id="{899B414E-7276-E84B-9354-7AFBA831AF69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24" name="CuadroTexto 31">
              <a:extLst>
                <a:ext uri="{FF2B5EF4-FFF2-40B4-BE49-F238E27FC236}">
                  <a16:creationId xmlns:a16="http://schemas.microsoft.com/office/drawing/2014/main" id="{D6A182A6-5406-2946-B9DF-0C91247CD7BC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25" name="CuadroTexto 32">
              <a:extLst>
                <a:ext uri="{FF2B5EF4-FFF2-40B4-BE49-F238E27FC236}">
                  <a16:creationId xmlns:a16="http://schemas.microsoft.com/office/drawing/2014/main" id="{3A466A87-F71B-D646-866F-A11FA56E368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26" name="CuadroTexto 33">
              <a:extLst>
                <a:ext uri="{FF2B5EF4-FFF2-40B4-BE49-F238E27FC236}">
                  <a16:creationId xmlns:a16="http://schemas.microsoft.com/office/drawing/2014/main" id="{B187BD4B-3C12-544C-AD81-9D31CA960ACE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27" name="CuadroTexto 34">
              <a:extLst>
                <a:ext uri="{FF2B5EF4-FFF2-40B4-BE49-F238E27FC236}">
                  <a16:creationId xmlns:a16="http://schemas.microsoft.com/office/drawing/2014/main" id="{6EB2AED6-8252-4540-A32D-CE2ECEC91FF2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28" name="CuadroTexto 35">
              <a:extLst>
                <a:ext uri="{FF2B5EF4-FFF2-40B4-BE49-F238E27FC236}">
                  <a16:creationId xmlns:a16="http://schemas.microsoft.com/office/drawing/2014/main" id="{0F7014C4-34B0-814B-B25F-51F6CC82148F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29" name="Conector recto 36">
              <a:extLst>
                <a:ext uri="{FF2B5EF4-FFF2-40B4-BE49-F238E27FC236}">
                  <a16:creationId xmlns:a16="http://schemas.microsoft.com/office/drawing/2014/main" id="{4AB7755A-8E43-A548-9CB8-863A2E555CB0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0400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BBCDC-F51E-7648-93D8-3D96DA7E1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349" y="185038"/>
            <a:ext cx="5403689" cy="6487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A9BB19-205C-4C4A-BA7A-CB851548F6E9}"/>
              </a:ext>
            </a:extLst>
          </p:cNvPr>
          <p:cNvSpPr txBox="1"/>
          <p:nvPr/>
        </p:nvSpPr>
        <p:spPr>
          <a:xfrm>
            <a:off x="679945" y="5369780"/>
            <a:ext cx="559403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Empirical Orthogonal Functions</a:t>
            </a:r>
          </a:p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(EOF)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AE221-25A9-624B-ADEA-B6CFFFBBBBDD}"/>
              </a:ext>
            </a:extLst>
          </p:cNvPr>
          <p:cNvSpPr txBox="1"/>
          <p:nvPr/>
        </p:nvSpPr>
        <p:spPr>
          <a:xfrm>
            <a:off x="9119299" y="384571"/>
            <a:ext cx="219322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22 Stations</a:t>
            </a:r>
          </a:p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≈ 1 year</a:t>
            </a:r>
          </a:p>
          <a:p>
            <a:pPr algn="ctr">
              <a:spcAft>
                <a:spcPts val="600"/>
              </a:spcAft>
            </a:pP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22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0C6EB-D4E4-1248-A0D5-D83C29ACF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15"/>
          <a:stretch/>
        </p:blipFill>
        <p:spPr>
          <a:xfrm>
            <a:off x="2414637" y="905839"/>
            <a:ext cx="6140164" cy="47785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9706AC-1E48-3C40-94DC-44E19799A08D}"/>
              </a:ext>
            </a:extLst>
          </p:cNvPr>
          <p:cNvSpPr txBox="1"/>
          <p:nvPr/>
        </p:nvSpPr>
        <p:spPr>
          <a:xfrm>
            <a:off x="122549" y="0"/>
            <a:ext cx="3459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Trade Wind Station</a:t>
            </a:r>
          </a:p>
        </p:txBody>
      </p:sp>
    </p:spTree>
    <p:extLst>
      <p:ext uri="{BB962C8B-B14F-4D97-AF65-F5344CB8AC3E}">
        <p14:creationId xmlns:p14="http://schemas.microsoft.com/office/powerpoint/2010/main" val="2149694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E7BF8B-034F-2144-AE78-75D44C380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239" y="3610424"/>
            <a:ext cx="4662313" cy="2512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53A315-D116-9949-A049-3C549ACB0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50" y="654312"/>
            <a:ext cx="4662313" cy="4677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9706AC-1E48-3C40-94DC-44E19799A08D}"/>
              </a:ext>
            </a:extLst>
          </p:cNvPr>
          <p:cNvSpPr txBox="1"/>
          <p:nvPr/>
        </p:nvSpPr>
        <p:spPr>
          <a:xfrm>
            <a:off x="122549" y="0"/>
            <a:ext cx="3459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Trade Wind Station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CF459-A0E0-BB41-A231-6351C879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239" y="443060"/>
            <a:ext cx="4488258" cy="2897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873F36-98F4-734B-AE06-21A0C236C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814" y="5401153"/>
            <a:ext cx="1849945" cy="50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7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A3F71588-C9A4-4544-8D4C-E2EA2A9A1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0"/>
          <a:stretch/>
        </p:blipFill>
        <p:spPr>
          <a:xfrm>
            <a:off x="860069" y="3915407"/>
            <a:ext cx="6167552" cy="28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C04878-3642-064C-AB59-EDEE595C4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584" y="615373"/>
            <a:ext cx="2762204" cy="277200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D42BB445-8534-C748-8FD7-4FCC379E7F96}"/>
              </a:ext>
            </a:extLst>
          </p:cNvPr>
          <p:cNvSpPr/>
          <p:nvPr/>
        </p:nvSpPr>
        <p:spPr>
          <a:xfrm>
            <a:off x="4572306" y="5023102"/>
            <a:ext cx="258418" cy="387626"/>
          </a:xfrm>
          <a:prstGeom prst="downArrow">
            <a:avLst>
              <a:gd name="adj1" fmla="val 26922"/>
              <a:gd name="adj2" fmla="val 42308"/>
            </a:avLst>
          </a:prstGeom>
          <a:solidFill>
            <a:srgbClr val="A1D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933FD-DD8D-F14B-8F78-877AA58CB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25" y="599518"/>
            <a:ext cx="2762206" cy="2772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6864285-70D7-EB49-ADB3-B7A6CB2639AF}"/>
              </a:ext>
            </a:extLst>
          </p:cNvPr>
          <p:cNvGrpSpPr/>
          <p:nvPr/>
        </p:nvGrpSpPr>
        <p:grpSpPr>
          <a:xfrm>
            <a:off x="29383" y="5124622"/>
            <a:ext cx="807016" cy="1690551"/>
            <a:chOff x="10999761" y="914399"/>
            <a:chExt cx="807016" cy="169055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1E5432-BD9D-2C4A-AA35-C04D8656A999}"/>
                </a:ext>
              </a:extLst>
            </p:cNvPr>
            <p:cNvSpPr/>
            <p:nvPr/>
          </p:nvSpPr>
          <p:spPr>
            <a:xfrm>
              <a:off x="11064067" y="1668911"/>
              <a:ext cx="520122" cy="9334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DF77584-2EC6-794D-8DC8-2AF721287B57}"/>
                </a:ext>
              </a:extLst>
            </p:cNvPr>
            <p:cNvCxnSpPr/>
            <p:nvPr/>
          </p:nvCxnSpPr>
          <p:spPr>
            <a:xfrm>
              <a:off x="11279708" y="1085107"/>
              <a:ext cx="0" cy="58380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3071C08-9226-EB43-8876-7B93C6A79FC5}"/>
                </a:ext>
              </a:extLst>
            </p:cNvPr>
            <p:cNvCxnSpPr/>
            <p:nvPr/>
          </p:nvCxnSpPr>
          <p:spPr>
            <a:xfrm>
              <a:off x="11322778" y="1085107"/>
              <a:ext cx="0" cy="58380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9E1C2C1-0649-2B4B-B019-6CE277B09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073764" y="914399"/>
              <a:ext cx="256665" cy="28610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9082AE-C766-4A40-B878-A16CEA2CFC4F}"/>
                </a:ext>
              </a:extLst>
            </p:cNvPr>
            <p:cNvSpPr txBox="1"/>
            <p:nvPr/>
          </p:nvSpPr>
          <p:spPr>
            <a:xfrm>
              <a:off x="10999761" y="2266396"/>
              <a:ext cx="639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16 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C3124F-487F-B149-BE2E-DA209893727C}"/>
                </a:ext>
              </a:extLst>
            </p:cNvPr>
            <p:cNvSpPr txBox="1"/>
            <p:nvPr/>
          </p:nvSpPr>
          <p:spPr>
            <a:xfrm>
              <a:off x="11283877" y="1352322"/>
              <a:ext cx="52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9 m</a:t>
              </a:r>
            </a:p>
          </p:txBody>
        </p:sp>
      </p:grpSp>
      <p:grpSp>
        <p:nvGrpSpPr>
          <p:cNvPr id="65" name="Agrupar 37">
            <a:extLst>
              <a:ext uri="{FF2B5EF4-FFF2-40B4-BE49-F238E27FC236}">
                <a16:creationId xmlns:a16="http://schemas.microsoft.com/office/drawing/2014/main" id="{504B1E45-169A-CA4B-BA8B-EE8CFF096CC9}"/>
              </a:ext>
            </a:extLst>
          </p:cNvPr>
          <p:cNvGrpSpPr/>
          <p:nvPr/>
        </p:nvGrpSpPr>
        <p:grpSpPr>
          <a:xfrm>
            <a:off x="7549542" y="1764555"/>
            <a:ext cx="1415930" cy="1327503"/>
            <a:chOff x="7258583" y="43698"/>
            <a:chExt cx="1415930" cy="1327503"/>
          </a:xfrm>
        </p:grpSpPr>
        <p:cxnSp>
          <p:nvCxnSpPr>
            <p:cNvPr id="66" name="Conector recto 11">
              <a:extLst>
                <a:ext uri="{FF2B5EF4-FFF2-40B4-BE49-F238E27FC236}">
                  <a16:creationId xmlns:a16="http://schemas.microsoft.com/office/drawing/2014/main" id="{C3527D15-041B-2B40-A699-8C315EA84F55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14">
              <a:extLst>
                <a:ext uri="{FF2B5EF4-FFF2-40B4-BE49-F238E27FC236}">
                  <a16:creationId xmlns:a16="http://schemas.microsoft.com/office/drawing/2014/main" id="{DDD11A9F-B522-1B4D-8CE0-5E8A151E5F11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15">
              <a:extLst>
                <a:ext uri="{FF2B5EF4-FFF2-40B4-BE49-F238E27FC236}">
                  <a16:creationId xmlns:a16="http://schemas.microsoft.com/office/drawing/2014/main" id="{EFF53F75-8504-534A-A4AA-2C1BE4050BFF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16">
              <a:extLst>
                <a:ext uri="{FF2B5EF4-FFF2-40B4-BE49-F238E27FC236}">
                  <a16:creationId xmlns:a16="http://schemas.microsoft.com/office/drawing/2014/main" id="{262A014F-3EA4-0C4B-97A3-E7518404EA7E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17">
              <a:extLst>
                <a:ext uri="{FF2B5EF4-FFF2-40B4-BE49-F238E27FC236}">
                  <a16:creationId xmlns:a16="http://schemas.microsoft.com/office/drawing/2014/main" id="{123A2A7C-F4B0-8C49-A271-9D2CE9B1BCA7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18">
              <a:extLst>
                <a:ext uri="{FF2B5EF4-FFF2-40B4-BE49-F238E27FC236}">
                  <a16:creationId xmlns:a16="http://schemas.microsoft.com/office/drawing/2014/main" id="{27393DF7-D27F-054F-8CE4-75996D617BAA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19">
              <a:extLst>
                <a:ext uri="{FF2B5EF4-FFF2-40B4-BE49-F238E27FC236}">
                  <a16:creationId xmlns:a16="http://schemas.microsoft.com/office/drawing/2014/main" id="{E0BD654A-5B2F-724B-81A9-86E3408E41CB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20">
              <a:extLst>
                <a:ext uri="{FF2B5EF4-FFF2-40B4-BE49-F238E27FC236}">
                  <a16:creationId xmlns:a16="http://schemas.microsoft.com/office/drawing/2014/main" id="{5D802956-C00D-674E-8794-BFAB9F62C8E0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21">
              <a:extLst>
                <a:ext uri="{FF2B5EF4-FFF2-40B4-BE49-F238E27FC236}">
                  <a16:creationId xmlns:a16="http://schemas.microsoft.com/office/drawing/2014/main" id="{2AA74F01-F63C-414A-AA14-924209737947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22">
              <a:extLst>
                <a:ext uri="{FF2B5EF4-FFF2-40B4-BE49-F238E27FC236}">
                  <a16:creationId xmlns:a16="http://schemas.microsoft.com/office/drawing/2014/main" id="{4847B75C-3CC9-7642-8FB8-BEDF19D4DA7C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23">
              <a:extLst>
                <a:ext uri="{FF2B5EF4-FFF2-40B4-BE49-F238E27FC236}">
                  <a16:creationId xmlns:a16="http://schemas.microsoft.com/office/drawing/2014/main" id="{2E3719AB-F9C8-844D-AFE6-CC5FE6780077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uadroTexto 24">
              <a:extLst>
                <a:ext uri="{FF2B5EF4-FFF2-40B4-BE49-F238E27FC236}">
                  <a16:creationId xmlns:a16="http://schemas.microsoft.com/office/drawing/2014/main" id="{D127D1B9-F20B-1E4B-BB23-150FAFF253CD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78" name="CuadroTexto 25">
              <a:extLst>
                <a:ext uri="{FF2B5EF4-FFF2-40B4-BE49-F238E27FC236}">
                  <a16:creationId xmlns:a16="http://schemas.microsoft.com/office/drawing/2014/main" id="{2B4C5921-D437-6B4A-B887-CAD1B860EDC9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79" name="CuadroTexto 26">
              <a:extLst>
                <a:ext uri="{FF2B5EF4-FFF2-40B4-BE49-F238E27FC236}">
                  <a16:creationId xmlns:a16="http://schemas.microsoft.com/office/drawing/2014/main" id="{075F475E-D9DE-404E-82E3-D7B0A665FB0F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80" name="CuadroTexto 27">
              <a:extLst>
                <a:ext uri="{FF2B5EF4-FFF2-40B4-BE49-F238E27FC236}">
                  <a16:creationId xmlns:a16="http://schemas.microsoft.com/office/drawing/2014/main" id="{52123604-74FE-134F-A0A4-DC0CFCD81DD0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81" name="CuadroTexto 28">
              <a:extLst>
                <a:ext uri="{FF2B5EF4-FFF2-40B4-BE49-F238E27FC236}">
                  <a16:creationId xmlns:a16="http://schemas.microsoft.com/office/drawing/2014/main" id="{32A0A936-8FE7-6841-9EE2-D8C3689DA68B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82" name="CuadroTexto 29">
              <a:extLst>
                <a:ext uri="{FF2B5EF4-FFF2-40B4-BE49-F238E27FC236}">
                  <a16:creationId xmlns:a16="http://schemas.microsoft.com/office/drawing/2014/main" id="{9A3C2436-531E-2548-A394-65ECC2DF5EF4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83" name="CuadroTexto 30">
              <a:extLst>
                <a:ext uri="{FF2B5EF4-FFF2-40B4-BE49-F238E27FC236}">
                  <a16:creationId xmlns:a16="http://schemas.microsoft.com/office/drawing/2014/main" id="{961F79B2-5824-AC42-921F-8B3A20243ED6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84" name="CuadroTexto 31">
              <a:extLst>
                <a:ext uri="{FF2B5EF4-FFF2-40B4-BE49-F238E27FC236}">
                  <a16:creationId xmlns:a16="http://schemas.microsoft.com/office/drawing/2014/main" id="{718F02CE-5E65-CC47-9F0F-65F4F2A03843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85" name="CuadroTexto 32">
              <a:extLst>
                <a:ext uri="{FF2B5EF4-FFF2-40B4-BE49-F238E27FC236}">
                  <a16:creationId xmlns:a16="http://schemas.microsoft.com/office/drawing/2014/main" id="{0656A9FA-8969-5B49-BC92-729DCA37AC68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86" name="CuadroTexto 33">
              <a:extLst>
                <a:ext uri="{FF2B5EF4-FFF2-40B4-BE49-F238E27FC236}">
                  <a16:creationId xmlns:a16="http://schemas.microsoft.com/office/drawing/2014/main" id="{7063F034-025D-2A49-A978-4945408D9276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87" name="CuadroTexto 34">
              <a:extLst>
                <a:ext uri="{FF2B5EF4-FFF2-40B4-BE49-F238E27FC236}">
                  <a16:creationId xmlns:a16="http://schemas.microsoft.com/office/drawing/2014/main" id="{BAECD7AF-CD27-5142-BB64-9E92A8AAD7D9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88" name="CuadroTexto 35">
              <a:extLst>
                <a:ext uri="{FF2B5EF4-FFF2-40B4-BE49-F238E27FC236}">
                  <a16:creationId xmlns:a16="http://schemas.microsoft.com/office/drawing/2014/main" id="{23C6BBEE-E085-EE46-A1D4-E22C4FCC7947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89" name="Conector recto 36">
              <a:extLst>
                <a:ext uri="{FF2B5EF4-FFF2-40B4-BE49-F238E27FC236}">
                  <a16:creationId xmlns:a16="http://schemas.microsoft.com/office/drawing/2014/main" id="{F58E2134-F560-4E41-AEE5-32DD757EA5CE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626806E-A2BD-004F-9EF2-ED784A0D76D9}"/>
              </a:ext>
            </a:extLst>
          </p:cNvPr>
          <p:cNvSpPr txBox="1"/>
          <p:nvPr/>
        </p:nvSpPr>
        <p:spPr>
          <a:xfrm>
            <a:off x="5302491" y="156553"/>
            <a:ext cx="122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Daily Cycle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608E747-89DE-0346-A315-FA179FD5425A}"/>
              </a:ext>
            </a:extLst>
          </p:cNvPr>
          <p:cNvGrpSpPr/>
          <p:nvPr/>
        </p:nvGrpSpPr>
        <p:grpSpPr>
          <a:xfrm>
            <a:off x="154396" y="633335"/>
            <a:ext cx="963725" cy="2517763"/>
            <a:chOff x="8227743" y="578726"/>
            <a:chExt cx="963725" cy="251776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245D74F-1FD2-2E4E-BB5B-5F162D672145}"/>
                </a:ext>
              </a:extLst>
            </p:cNvPr>
            <p:cNvSpPr/>
            <p:nvPr/>
          </p:nvSpPr>
          <p:spPr>
            <a:xfrm flipV="1">
              <a:off x="8333400" y="1197951"/>
              <a:ext cx="342582" cy="114194"/>
            </a:xfrm>
            <a:prstGeom prst="rect">
              <a:avLst/>
            </a:prstGeom>
            <a:solidFill>
              <a:srgbClr val="5F4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D4573BA-618F-7D4F-A656-A01D7C55FD08}"/>
                </a:ext>
              </a:extLst>
            </p:cNvPr>
            <p:cNvSpPr/>
            <p:nvPr/>
          </p:nvSpPr>
          <p:spPr>
            <a:xfrm flipV="1">
              <a:off x="8337068" y="1668566"/>
              <a:ext cx="342582" cy="114194"/>
            </a:xfrm>
            <a:prstGeom prst="rect">
              <a:avLst/>
            </a:prstGeom>
            <a:solidFill>
              <a:srgbClr val="47A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D3ED36B-C1F5-0847-942D-782CC14AD540}"/>
                </a:ext>
              </a:extLst>
            </p:cNvPr>
            <p:cNvSpPr/>
            <p:nvPr/>
          </p:nvSpPr>
          <p:spPr>
            <a:xfrm flipV="1">
              <a:off x="8333400" y="1437726"/>
              <a:ext cx="342582" cy="114194"/>
            </a:xfrm>
            <a:prstGeom prst="rect">
              <a:avLst/>
            </a:prstGeom>
            <a:solidFill>
              <a:srgbClr val="A1D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2D129C6-3FFA-DC44-93A1-C83090B17950}"/>
                </a:ext>
              </a:extLst>
            </p:cNvPr>
            <p:cNvSpPr/>
            <p:nvPr/>
          </p:nvSpPr>
          <p:spPr>
            <a:xfrm flipV="1">
              <a:off x="8333869" y="1913926"/>
              <a:ext cx="342582" cy="114194"/>
            </a:xfrm>
            <a:prstGeom prst="rect">
              <a:avLst/>
            </a:prstGeom>
            <a:solidFill>
              <a:srgbClr val="EFF8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FC0E3D8-CE65-414F-9BB7-914E85E08B5B}"/>
                </a:ext>
              </a:extLst>
            </p:cNvPr>
            <p:cNvSpPr/>
            <p:nvPr/>
          </p:nvSpPr>
          <p:spPr>
            <a:xfrm flipV="1">
              <a:off x="8336930" y="2397924"/>
              <a:ext cx="342582" cy="114194"/>
            </a:xfrm>
            <a:prstGeom prst="rect">
              <a:avLst/>
            </a:prstGeom>
            <a:solidFill>
              <a:srgbClr val="FEA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1EFA0DF-D457-7B40-BF2E-657EC92A94C6}"/>
                </a:ext>
              </a:extLst>
            </p:cNvPr>
            <p:cNvSpPr/>
            <p:nvPr/>
          </p:nvSpPr>
          <p:spPr>
            <a:xfrm flipV="1">
              <a:off x="8332521" y="2659145"/>
              <a:ext cx="342582" cy="114194"/>
            </a:xfrm>
            <a:prstGeom prst="rect">
              <a:avLst/>
            </a:prstGeom>
            <a:solidFill>
              <a:srgbClr val="E35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19C791D-7EF0-9B46-B62C-8149A1ED22A6}"/>
                </a:ext>
              </a:extLst>
            </p:cNvPr>
            <p:cNvSpPr/>
            <p:nvPr/>
          </p:nvSpPr>
          <p:spPr>
            <a:xfrm flipV="1">
              <a:off x="8332521" y="2896511"/>
              <a:ext cx="342582" cy="114194"/>
            </a:xfrm>
            <a:prstGeom prst="rect">
              <a:avLst/>
            </a:prstGeom>
            <a:solidFill>
              <a:srgbClr val="9E0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447753C-357E-A643-ACA5-A6B8C6217FC4}"/>
                </a:ext>
              </a:extLst>
            </p:cNvPr>
            <p:cNvSpPr txBox="1"/>
            <p:nvPr/>
          </p:nvSpPr>
          <p:spPr>
            <a:xfrm>
              <a:off x="8709606" y="1111330"/>
              <a:ext cx="457176" cy="198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0 - 1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1 - 2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2 - 3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3 - 4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4 - 5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5 - 6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6 - 7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  &gt;7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D8560DC-EF4D-2A4E-9EF3-090FE6C0837D}"/>
                </a:ext>
              </a:extLst>
            </p:cNvPr>
            <p:cNvSpPr/>
            <p:nvPr/>
          </p:nvSpPr>
          <p:spPr>
            <a:xfrm flipV="1">
              <a:off x="8332521" y="2167153"/>
              <a:ext cx="342582" cy="114194"/>
            </a:xfrm>
            <a:prstGeom prst="rect">
              <a:avLst/>
            </a:prstGeom>
            <a:solidFill>
              <a:srgbClr val="FFE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C697D14-56E1-844E-8FF8-EC25AB4F1376}"/>
                </a:ext>
              </a:extLst>
            </p:cNvPr>
            <p:cNvSpPr txBox="1"/>
            <p:nvPr/>
          </p:nvSpPr>
          <p:spPr>
            <a:xfrm>
              <a:off x="8227743" y="578726"/>
              <a:ext cx="96372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Wind Speed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(ms</a:t>
              </a:r>
              <a:r>
                <a:rPr lang="en-US" sz="12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-1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F21EC0-173C-BD46-B5B6-E4748AA5A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879" y="3787430"/>
            <a:ext cx="4436727" cy="2988000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7A4A261-BB69-AA4B-9330-15F9503B3CFC}"/>
              </a:ext>
            </a:extLst>
          </p:cNvPr>
          <p:cNvSpPr txBox="1"/>
          <p:nvPr/>
        </p:nvSpPr>
        <p:spPr>
          <a:xfrm>
            <a:off x="9068968" y="96431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East Hillslope 3</a:t>
            </a:r>
          </a:p>
        </p:txBody>
      </p:sp>
    </p:spTree>
    <p:extLst>
      <p:ext uri="{BB962C8B-B14F-4D97-AF65-F5344CB8AC3E}">
        <p14:creationId xmlns:p14="http://schemas.microsoft.com/office/powerpoint/2010/main" val="4238915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2B130E-70D4-7D4F-B231-A76C253D7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0"/>
          <a:stretch/>
        </p:blipFill>
        <p:spPr>
          <a:xfrm>
            <a:off x="603316" y="1587253"/>
            <a:ext cx="4899027" cy="3683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2D409E-B0B0-8042-9E6D-CA2BAD8CD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0"/>
            <a:ext cx="3949700" cy="396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83F6A-54A6-7D4F-A2CF-AFA350C5F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02100"/>
            <a:ext cx="41783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16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3B05B-C9CB-C64A-9530-9F4108CF8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04"/>
          <a:stretch/>
        </p:blipFill>
        <p:spPr>
          <a:xfrm>
            <a:off x="1687399" y="1667759"/>
            <a:ext cx="4536518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5A448-8092-EC49-8D36-59CF0CE1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958" y="1347182"/>
            <a:ext cx="39497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98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A010BA-388B-354D-A748-847E60271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51"/>
          <a:stretch/>
        </p:blipFill>
        <p:spPr>
          <a:xfrm>
            <a:off x="584463" y="1290687"/>
            <a:ext cx="4873667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7D6454-7CB8-D546-BBB2-7D78E6855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5670"/>
            <a:ext cx="538269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8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797C4-7C76-DE4A-8354-C1E3A74BB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04"/>
          <a:stretch/>
        </p:blipFill>
        <p:spPr>
          <a:xfrm>
            <a:off x="1065820" y="1262405"/>
            <a:ext cx="4739471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FB3B5-3959-5D42-AF78-B87B13759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618" y="101600"/>
            <a:ext cx="3949700" cy="400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391063-8F38-624F-B010-8A753BB94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618" y="4102100"/>
            <a:ext cx="42037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44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1E43E7-6220-B54A-BEA9-796E49A7D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19"/>
          <a:stretch/>
        </p:blipFill>
        <p:spPr>
          <a:xfrm>
            <a:off x="1395167" y="1447800"/>
            <a:ext cx="4508238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6BCE6-0BD3-8E49-8441-899B80C30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300" y="1381812"/>
            <a:ext cx="39497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285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332CE-41AC-C949-926A-4BD572161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8"/>
          <a:stretch/>
        </p:blipFill>
        <p:spPr>
          <a:xfrm>
            <a:off x="1413071" y="1575000"/>
            <a:ext cx="4746061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ECAA6-AF51-6B4F-A0B5-32C71917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929" y="0"/>
            <a:ext cx="3937000" cy="396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D977CD-BED1-6D40-AF69-7E47F4BAB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057" y="4032250"/>
            <a:ext cx="42037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71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F06D6B-BD0C-9B42-B8C2-CD49006B5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31"/>
          <a:stretch/>
        </p:blipFill>
        <p:spPr>
          <a:xfrm>
            <a:off x="1272620" y="1575000"/>
            <a:ext cx="4835960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69BA8-E856-FA49-A530-8C3CB6ED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670" y="0"/>
            <a:ext cx="3949700" cy="396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A04724-5548-9F4D-85D8-C6EF3163E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670" y="4032250"/>
            <a:ext cx="42037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77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6C3AE-C899-7D4B-94D9-F02FE1175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49"/>
          <a:stretch/>
        </p:blipFill>
        <p:spPr>
          <a:xfrm>
            <a:off x="1008668" y="1309540"/>
            <a:ext cx="4863914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2F7CB-5035-7B4D-83D3-45CBD14C7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387" y="0"/>
            <a:ext cx="3949700" cy="401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F3094-104D-254E-8362-DC02F1276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387" y="3983545"/>
            <a:ext cx="42037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58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04DF4-7D18-7744-A126-4606AE266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43"/>
          <a:stretch/>
        </p:blipFill>
        <p:spPr>
          <a:xfrm>
            <a:off x="980388" y="1575000"/>
            <a:ext cx="4881362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55F21A-3E4B-0847-8EEB-EC8E2BC21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394" y="71487"/>
            <a:ext cx="4051300" cy="396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0746D-96DB-1D48-A424-42CFAD4E3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194" y="4102100"/>
            <a:ext cx="42037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056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199A4-A734-0440-8F74-698092155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30"/>
          <a:stretch/>
        </p:blipFill>
        <p:spPr>
          <a:xfrm>
            <a:off x="591652" y="1425804"/>
            <a:ext cx="5014155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6968E-3FF1-B141-B973-2F100F042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9804"/>
            <a:ext cx="538269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18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94527B39-29D8-0342-B4DF-F5D098012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0"/>
          <a:stretch/>
        </p:blipFill>
        <p:spPr>
          <a:xfrm>
            <a:off x="860069" y="3915407"/>
            <a:ext cx="6167552" cy="288000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D42BB445-8534-C748-8FD7-4FCC379E7F96}"/>
              </a:ext>
            </a:extLst>
          </p:cNvPr>
          <p:cNvSpPr/>
          <p:nvPr/>
        </p:nvSpPr>
        <p:spPr>
          <a:xfrm>
            <a:off x="4336331" y="5396787"/>
            <a:ext cx="258418" cy="387626"/>
          </a:xfrm>
          <a:prstGeom prst="downArrow">
            <a:avLst>
              <a:gd name="adj1" fmla="val 26922"/>
              <a:gd name="adj2" fmla="val 42308"/>
            </a:avLst>
          </a:prstGeom>
          <a:solidFill>
            <a:srgbClr val="A1D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ADC834-F807-2244-B6E4-B89FB6FFB274}"/>
              </a:ext>
            </a:extLst>
          </p:cNvPr>
          <p:cNvGrpSpPr/>
          <p:nvPr/>
        </p:nvGrpSpPr>
        <p:grpSpPr>
          <a:xfrm>
            <a:off x="107621" y="5049285"/>
            <a:ext cx="777199" cy="1690551"/>
            <a:chOff x="10999761" y="914399"/>
            <a:chExt cx="777199" cy="169055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1CE662B-09DD-5845-8F03-81D990D0CF88}"/>
                </a:ext>
              </a:extLst>
            </p:cNvPr>
            <p:cNvSpPr/>
            <p:nvPr/>
          </p:nvSpPr>
          <p:spPr>
            <a:xfrm>
              <a:off x="11064067" y="1668911"/>
              <a:ext cx="520122" cy="9334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682454-EED4-6744-AC1C-A4C1DD54AB4A}"/>
                </a:ext>
              </a:extLst>
            </p:cNvPr>
            <p:cNvCxnSpPr/>
            <p:nvPr/>
          </p:nvCxnSpPr>
          <p:spPr>
            <a:xfrm>
              <a:off x="11279708" y="1085107"/>
              <a:ext cx="0" cy="58380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9963CDF-B841-BA4E-ABBC-29DFE2176352}"/>
                </a:ext>
              </a:extLst>
            </p:cNvPr>
            <p:cNvCxnSpPr/>
            <p:nvPr/>
          </p:nvCxnSpPr>
          <p:spPr>
            <a:xfrm>
              <a:off x="11322778" y="1085107"/>
              <a:ext cx="0" cy="58380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729B3A8-C1D9-FC44-8AFA-315C070F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073764" y="914399"/>
              <a:ext cx="256665" cy="28610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F1C5312-B4F8-9846-B9EA-CD59A599E92B}"/>
                </a:ext>
              </a:extLst>
            </p:cNvPr>
            <p:cNvSpPr txBox="1"/>
            <p:nvPr/>
          </p:nvSpPr>
          <p:spPr>
            <a:xfrm>
              <a:off x="10999761" y="2266396"/>
              <a:ext cx="639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10 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6C425D-10F6-E742-83B0-C99B028B0243}"/>
                </a:ext>
              </a:extLst>
            </p:cNvPr>
            <p:cNvSpPr txBox="1"/>
            <p:nvPr/>
          </p:nvSpPr>
          <p:spPr>
            <a:xfrm>
              <a:off x="11254060" y="1352322"/>
              <a:ext cx="52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6 m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1A96230-449E-6745-8F9C-4C44642A6371}"/>
              </a:ext>
            </a:extLst>
          </p:cNvPr>
          <p:cNvGrpSpPr/>
          <p:nvPr/>
        </p:nvGrpSpPr>
        <p:grpSpPr>
          <a:xfrm>
            <a:off x="154396" y="633335"/>
            <a:ext cx="963725" cy="2517763"/>
            <a:chOff x="8227743" y="578726"/>
            <a:chExt cx="963725" cy="251776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A6D17BD-CBE1-564D-BE24-8F8E141227B0}"/>
                </a:ext>
              </a:extLst>
            </p:cNvPr>
            <p:cNvSpPr/>
            <p:nvPr/>
          </p:nvSpPr>
          <p:spPr>
            <a:xfrm flipV="1">
              <a:off x="8333400" y="1197951"/>
              <a:ext cx="342582" cy="114194"/>
            </a:xfrm>
            <a:prstGeom prst="rect">
              <a:avLst/>
            </a:prstGeom>
            <a:solidFill>
              <a:srgbClr val="5F4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FF98C17-E0ED-CF47-A594-C49D73F2FB6F}"/>
                </a:ext>
              </a:extLst>
            </p:cNvPr>
            <p:cNvSpPr/>
            <p:nvPr/>
          </p:nvSpPr>
          <p:spPr>
            <a:xfrm flipV="1">
              <a:off x="8337068" y="1668566"/>
              <a:ext cx="342582" cy="114194"/>
            </a:xfrm>
            <a:prstGeom prst="rect">
              <a:avLst/>
            </a:prstGeom>
            <a:solidFill>
              <a:srgbClr val="47A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745A63E-6E59-B84F-A717-5B3D1E529642}"/>
                </a:ext>
              </a:extLst>
            </p:cNvPr>
            <p:cNvSpPr/>
            <p:nvPr/>
          </p:nvSpPr>
          <p:spPr>
            <a:xfrm flipV="1">
              <a:off x="8333400" y="1437726"/>
              <a:ext cx="342582" cy="114194"/>
            </a:xfrm>
            <a:prstGeom prst="rect">
              <a:avLst/>
            </a:prstGeom>
            <a:solidFill>
              <a:srgbClr val="A1D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106EF2C-C6C3-DC40-9F28-CF01C95138FE}"/>
                </a:ext>
              </a:extLst>
            </p:cNvPr>
            <p:cNvSpPr/>
            <p:nvPr/>
          </p:nvSpPr>
          <p:spPr>
            <a:xfrm flipV="1">
              <a:off x="8333869" y="1913926"/>
              <a:ext cx="342582" cy="114194"/>
            </a:xfrm>
            <a:prstGeom prst="rect">
              <a:avLst/>
            </a:prstGeom>
            <a:solidFill>
              <a:srgbClr val="EFF8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72958E8-87D0-3F44-A40C-2A2E0737B85B}"/>
                </a:ext>
              </a:extLst>
            </p:cNvPr>
            <p:cNvSpPr/>
            <p:nvPr/>
          </p:nvSpPr>
          <p:spPr>
            <a:xfrm flipV="1">
              <a:off x="8336930" y="2397924"/>
              <a:ext cx="342582" cy="114194"/>
            </a:xfrm>
            <a:prstGeom prst="rect">
              <a:avLst/>
            </a:prstGeom>
            <a:solidFill>
              <a:srgbClr val="FEA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F23291D-6693-144F-9AE0-EDAFF46567CD}"/>
                </a:ext>
              </a:extLst>
            </p:cNvPr>
            <p:cNvSpPr/>
            <p:nvPr/>
          </p:nvSpPr>
          <p:spPr>
            <a:xfrm flipV="1">
              <a:off x="8332521" y="2659145"/>
              <a:ext cx="342582" cy="114194"/>
            </a:xfrm>
            <a:prstGeom prst="rect">
              <a:avLst/>
            </a:prstGeom>
            <a:solidFill>
              <a:srgbClr val="E35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C72367D-2B95-E143-BDBC-15CC97F9F692}"/>
                </a:ext>
              </a:extLst>
            </p:cNvPr>
            <p:cNvSpPr/>
            <p:nvPr/>
          </p:nvSpPr>
          <p:spPr>
            <a:xfrm flipV="1">
              <a:off x="8332521" y="2896511"/>
              <a:ext cx="342582" cy="114194"/>
            </a:xfrm>
            <a:prstGeom prst="rect">
              <a:avLst/>
            </a:prstGeom>
            <a:solidFill>
              <a:srgbClr val="9E0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F4AEA20-14E4-1A41-B910-5A6C23003972}"/>
                </a:ext>
              </a:extLst>
            </p:cNvPr>
            <p:cNvSpPr txBox="1"/>
            <p:nvPr/>
          </p:nvSpPr>
          <p:spPr>
            <a:xfrm>
              <a:off x="8709606" y="1111330"/>
              <a:ext cx="457176" cy="198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0 - 1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1 - 2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2 - 3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3 - 4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4 - 5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5 - 6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6 - 7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  &gt;7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8869F04-62F7-CE46-98B4-D231E741DC25}"/>
                </a:ext>
              </a:extLst>
            </p:cNvPr>
            <p:cNvSpPr/>
            <p:nvPr/>
          </p:nvSpPr>
          <p:spPr>
            <a:xfrm flipV="1">
              <a:off x="8332521" y="2167153"/>
              <a:ext cx="342582" cy="114194"/>
            </a:xfrm>
            <a:prstGeom prst="rect">
              <a:avLst/>
            </a:prstGeom>
            <a:solidFill>
              <a:srgbClr val="FFE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2866B36-EAA5-ED4B-834F-B905B4BAA9CA}"/>
                </a:ext>
              </a:extLst>
            </p:cNvPr>
            <p:cNvSpPr txBox="1"/>
            <p:nvPr/>
          </p:nvSpPr>
          <p:spPr>
            <a:xfrm>
              <a:off x="8227743" y="578726"/>
              <a:ext cx="96372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Wind Speed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(ms</a:t>
              </a:r>
              <a:r>
                <a:rPr lang="en-US" sz="12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-1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</a:p>
          </p:txBody>
        </p:sp>
      </p:grpSp>
      <p:grpSp>
        <p:nvGrpSpPr>
          <p:cNvPr id="78" name="Agrupar 37">
            <a:extLst>
              <a:ext uri="{FF2B5EF4-FFF2-40B4-BE49-F238E27FC236}">
                <a16:creationId xmlns:a16="http://schemas.microsoft.com/office/drawing/2014/main" id="{F6D6EA42-9217-4544-B059-237CA001DDFC}"/>
              </a:ext>
            </a:extLst>
          </p:cNvPr>
          <p:cNvGrpSpPr/>
          <p:nvPr/>
        </p:nvGrpSpPr>
        <p:grpSpPr>
          <a:xfrm>
            <a:off x="7549542" y="1764555"/>
            <a:ext cx="1415930" cy="1327503"/>
            <a:chOff x="7258583" y="43698"/>
            <a:chExt cx="1415930" cy="1327503"/>
          </a:xfrm>
        </p:grpSpPr>
        <p:cxnSp>
          <p:nvCxnSpPr>
            <p:cNvPr id="79" name="Conector recto 11">
              <a:extLst>
                <a:ext uri="{FF2B5EF4-FFF2-40B4-BE49-F238E27FC236}">
                  <a16:creationId xmlns:a16="http://schemas.microsoft.com/office/drawing/2014/main" id="{21BDD0BD-5987-6247-B167-5C55B0635E66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14">
              <a:extLst>
                <a:ext uri="{FF2B5EF4-FFF2-40B4-BE49-F238E27FC236}">
                  <a16:creationId xmlns:a16="http://schemas.microsoft.com/office/drawing/2014/main" id="{6023A7BF-9949-9F4F-A2EE-1942582BF724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15">
              <a:extLst>
                <a:ext uri="{FF2B5EF4-FFF2-40B4-BE49-F238E27FC236}">
                  <a16:creationId xmlns:a16="http://schemas.microsoft.com/office/drawing/2014/main" id="{EF179E6C-CAB7-4943-B07D-B64FBF6287C8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16">
              <a:extLst>
                <a:ext uri="{FF2B5EF4-FFF2-40B4-BE49-F238E27FC236}">
                  <a16:creationId xmlns:a16="http://schemas.microsoft.com/office/drawing/2014/main" id="{F435DFF4-FC35-CB48-9809-5A1FA04A6A82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17">
              <a:extLst>
                <a:ext uri="{FF2B5EF4-FFF2-40B4-BE49-F238E27FC236}">
                  <a16:creationId xmlns:a16="http://schemas.microsoft.com/office/drawing/2014/main" id="{E718B382-9059-C741-90CE-6690232DD283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18">
              <a:extLst>
                <a:ext uri="{FF2B5EF4-FFF2-40B4-BE49-F238E27FC236}">
                  <a16:creationId xmlns:a16="http://schemas.microsoft.com/office/drawing/2014/main" id="{E95432B8-F403-8748-9AAC-7AFAE5AEB7FE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19">
              <a:extLst>
                <a:ext uri="{FF2B5EF4-FFF2-40B4-BE49-F238E27FC236}">
                  <a16:creationId xmlns:a16="http://schemas.microsoft.com/office/drawing/2014/main" id="{A61549E7-7B07-EA4B-9C14-37F1AAAF529F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20">
              <a:extLst>
                <a:ext uri="{FF2B5EF4-FFF2-40B4-BE49-F238E27FC236}">
                  <a16:creationId xmlns:a16="http://schemas.microsoft.com/office/drawing/2014/main" id="{36332C88-AB74-7342-8215-842E45675CBB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21">
              <a:extLst>
                <a:ext uri="{FF2B5EF4-FFF2-40B4-BE49-F238E27FC236}">
                  <a16:creationId xmlns:a16="http://schemas.microsoft.com/office/drawing/2014/main" id="{DB52C696-DD8B-084B-9478-504D2097192A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22">
              <a:extLst>
                <a:ext uri="{FF2B5EF4-FFF2-40B4-BE49-F238E27FC236}">
                  <a16:creationId xmlns:a16="http://schemas.microsoft.com/office/drawing/2014/main" id="{60A13DC2-19D9-AA4C-B557-C17B745C3E03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23">
              <a:extLst>
                <a:ext uri="{FF2B5EF4-FFF2-40B4-BE49-F238E27FC236}">
                  <a16:creationId xmlns:a16="http://schemas.microsoft.com/office/drawing/2014/main" id="{0D264E1E-7D80-4A4A-B073-EC91E4BBD65F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CuadroTexto 24">
              <a:extLst>
                <a:ext uri="{FF2B5EF4-FFF2-40B4-BE49-F238E27FC236}">
                  <a16:creationId xmlns:a16="http://schemas.microsoft.com/office/drawing/2014/main" id="{5F6D9F2D-497A-9E4F-8C6D-A0E5ECE73919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91" name="CuadroTexto 25">
              <a:extLst>
                <a:ext uri="{FF2B5EF4-FFF2-40B4-BE49-F238E27FC236}">
                  <a16:creationId xmlns:a16="http://schemas.microsoft.com/office/drawing/2014/main" id="{2F0446BD-7811-F745-851F-BB629FF6B815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92" name="CuadroTexto 26">
              <a:extLst>
                <a:ext uri="{FF2B5EF4-FFF2-40B4-BE49-F238E27FC236}">
                  <a16:creationId xmlns:a16="http://schemas.microsoft.com/office/drawing/2014/main" id="{3CC6948C-B3F5-1741-8124-9AE017F643BC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93" name="CuadroTexto 27">
              <a:extLst>
                <a:ext uri="{FF2B5EF4-FFF2-40B4-BE49-F238E27FC236}">
                  <a16:creationId xmlns:a16="http://schemas.microsoft.com/office/drawing/2014/main" id="{B8F7DD4E-A46C-3545-8287-EA01D82D2C9A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94" name="CuadroTexto 28">
              <a:extLst>
                <a:ext uri="{FF2B5EF4-FFF2-40B4-BE49-F238E27FC236}">
                  <a16:creationId xmlns:a16="http://schemas.microsoft.com/office/drawing/2014/main" id="{FD0E8C4E-D7D0-AC41-A11E-7E784624A157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95" name="CuadroTexto 29">
              <a:extLst>
                <a:ext uri="{FF2B5EF4-FFF2-40B4-BE49-F238E27FC236}">
                  <a16:creationId xmlns:a16="http://schemas.microsoft.com/office/drawing/2014/main" id="{F6761124-0746-924D-AD79-35680CC6E115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96" name="CuadroTexto 30">
              <a:extLst>
                <a:ext uri="{FF2B5EF4-FFF2-40B4-BE49-F238E27FC236}">
                  <a16:creationId xmlns:a16="http://schemas.microsoft.com/office/drawing/2014/main" id="{DE2876F7-801E-9C42-9E91-3FF1BD76B8DA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97" name="CuadroTexto 31">
              <a:extLst>
                <a:ext uri="{FF2B5EF4-FFF2-40B4-BE49-F238E27FC236}">
                  <a16:creationId xmlns:a16="http://schemas.microsoft.com/office/drawing/2014/main" id="{7EC775F2-11A4-A341-8E67-004CD6EA4591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98" name="CuadroTexto 32">
              <a:extLst>
                <a:ext uri="{FF2B5EF4-FFF2-40B4-BE49-F238E27FC236}">
                  <a16:creationId xmlns:a16="http://schemas.microsoft.com/office/drawing/2014/main" id="{5C47D8E5-5DD1-2949-A687-C9144D15779C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99" name="CuadroTexto 33">
              <a:extLst>
                <a:ext uri="{FF2B5EF4-FFF2-40B4-BE49-F238E27FC236}">
                  <a16:creationId xmlns:a16="http://schemas.microsoft.com/office/drawing/2014/main" id="{3E3D629E-F0F3-E841-A4EC-806FCE59DA4D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100" name="CuadroTexto 34">
              <a:extLst>
                <a:ext uri="{FF2B5EF4-FFF2-40B4-BE49-F238E27FC236}">
                  <a16:creationId xmlns:a16="http://schemas.microsoft.com/office/drawing/2014/main" id="{A201369C-79A9-5941-BB7D-0B42BCD7D237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101" name="CuadroTexto 35">
              <a:extLst>
                <a:ext uri="{FF2B5EF4-FFF2-40B4-BE49-F238E27FC236}">
                  <a16:creationId xmlns:a16="http://schemas.microsoft.com/office/drawing/2014/main" id="{F83861F3-22C7-4A4D-8DA2-E2D267A6AF74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102" name="Conector recto 36">
              <a:extLst>
                <a:ext uri="{FF2B5EF4-FFF2-40B4-BE49-F238E27FC236}">
                  <a16:creationId xmlns:a16="http://schemas.microsoft.com/office/drawing/2014/main" id="{F1579F0C-DA5D-6B46-A4B1-2CCAF3CEF6EA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4559117-79BA-F448-9E3C-DC058B9D8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641" y="3841391"/>
            <a:ext cx="4436727" cy="29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1FD91-0578-CB4C-B0A5-5D08469B6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932"/>
          <a:stretch/>
        </p:blipFill>
        <p:spPr>
          <a:xfrm>
            <a:off x="1368315" y="451369"/>
            <a:ext cx="2896359" cy="27720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1FF03C8-1C7E-4844-8283-4E789D7126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32"/>
          <a:stretch/>
        </p:blipFill>
        <p:spPr>
          <a:xfrm>
            <a:off x="4539473" y="451369"/>
            <a:ext cx="2732048" cy="277200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DA178D4C-6748-EB40-98B2-DB73D74CF1E9}"/>
              </a:ext>
            </a:extLst>
          </p:cNvPr>
          <p:cNvSpPr txBox="1"/>
          <p:nvPr/>
        </p:nvSpPr>
        <p:spPr>
          <a:xfrm>
            <a:off x="9068968" y="96431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East Hillslope 2</a:t>
            </a:r>
          </a:p>
        </p:txBody>
      </p:sp>
    </p:spTree>
    <p:extLst>
      <p:ext uri="{BB962C8B-B14F-4D97-AF65-F5344CB8AC3E}">
        <p14:creationId xmlns:p14="http://schemas.microsoft.com/office/powerpoint/2010/main" val="19864909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3C5E8-FA5F-AB4C-B247-0E0DDEE26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2"/>
          <a:stretch/>
        </p:blipFill>
        <p:spPr>
          <a:xfrm>
            <a:off x="684688" y="1383260"/>
            <a:ext cx="4921118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EFC27-EB89-7144-9E85-A6C9EE6C2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782" y="433634"/>
            <a:ext cx="538269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975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0C893-F602-E243-BC8C-62E0CCEB7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04"/>
          <a:stretch/>
        </p:blipFill>
        <p:spPr>
          <a:xfrm>
            <a:off x="848412" y="1447800"/>
            <a:ext cx="4806297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4F3257-93D0-554E-B1E9-2CBD3821C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889" y="340213"/>
            <a:ext cx="538269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536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6BB5D-B448-4A40-B38F-E8730E589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556706" y="1337820"/>
            <a:ext cx="5000182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122D20-802D-3144-A0C7-77DF098B1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602" y="391998"/>
            <a:ext cx="538269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70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555EA-2394-114F-8807-E437583BA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22"/>
          <a:stretch/>
        </p:blipFill>
        <p:spPr>
          <a:xfrm>
            <a:off x="537327" y="1284597"/>
            <a:ext cx="4797174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391621-940D-B144-B11C-C286FA3D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3522"/>
            <a:ext cx="533142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55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63F86-27C6-2C41-99B6-2F71D14D1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1"/>
          <a:stretch/>
        </p:blipFill>
        <p:spPr>
          <a:xfrm>
            <a:off x="612741" y="1507504"/>
            <a:ext cx="4669083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019C8-53D7-5148-89E4-13837F6ED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5815"/>
            <a:ext cx="533142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910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D340A-E55D-8B44-AFF2-82F8AB4F4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12"/>
          <a:stretch/>
        </p:blipFill>
        <p:spPr>
          <a:xfrm>
            <a:off x="609656" y="1334554"/>
            <a:ext cx="4798188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70A2DC-093B-0C41-AC96-45769D834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092" y="488554"/>
            <a:ext cx="536538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128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3C04F-7290-F44C-A234-F1D46760F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50"/>
          <a:stretch/>
        </p:blipFill>
        <p:spPr>
          <a:xfrm>
            <a:off x="86477" y="1252979"/>
            <a:ext cx="5161271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A91A7-61FE-4B40-A5DB-9375B9B9E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6979"/>
            <a:ext cx="538269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328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6A1C6-19B2-6842-A8FA-CBE5071CB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402664" y="1575000"/>
            <a:ext cx="4958045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9FFF5-211C-1847-ACFC-D48DD47C0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58" y="514547"/>
            <a:ext cx="536538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89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67A6D-6C19-F749-B203-472A50586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25"/>
          <a:stretch/>
        </p:blipFill>
        <p:spPr>
          <a:xfrm>
            <a:off x="593888" y="1417163"/>
            <a:ext cx="4975422" cy="37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143D6-EAAE-DE49-8945-76AEF3569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8559"/>
            <a:ext cx="538269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626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16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9153421E-3C90-AA4C-BC90-0BF5B6969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0"/>
          <a:stretch/>
        </p:blipFill>
        <p:spPr>
          <a:xfrm>
            <a:off x="860069" y="3915407"/>
            <a:ext cx="6167552" cy="288000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D42BB445-8534-C748-8FD7-4FCC379E7F96}"/>
              </a:ext>
            </a:extLst>
          </p:cNvPr>
          <p:cNvSpPr/>
          <p:nvPr/>
        </p:nvSpPr>
        <p:spPr>
          <a:xfrm>
            <a:off x="4285353" y="5702083"/>
            <a:ext cx="258418" cy="387626"/>
          </a:xfrm>
          <a:prstGeom prst="downArrow">
            <a:avLst>
              <a:gd name="adj1" fmla="val 26922"/>
              <a:gd name="adj2" fmla="val 42308"/>
            </a:avLst>
          </a:prstGeom>
          <a:solidFill>
            <a:srgbClr val="A1D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274C0-5ADD-F54D-977F-F35AB5C29933}"/>
              </a:ext>
            </a:extLst>
          </p:cNvPr>
          <p:cNvGrpSpPr/>
          <p:nvPr/>
        </p:nvGrpSpPr>
        <p:grpSpPr>
          <a:xfrm>
            <a:off x="79716" y="5081190"/>
            <a:ext cx="777199" cy="1690551"/>
            <a:chOff x="10999761" y="914399"/>
            <a:chExt cx="777199" cy="169055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5832E6-9C5B-2449-B8E2-C9DC272AE85D}"/>
                </a:ext>
              </a:extLst>
            </p:cNvPr>
            <p:cNvSpPr/>
            <p:nvPr/>
          </p:nvSpPr>
          <p:spPr>
            <a:xfrm>
              <a:off x="11064067" y="1668911"/>
              <a:ext cx="520122" cy="9334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B62441E-67E4-5649-A795-95974D3AF1D3}"/>
                </a:ext>
              </a:extLst>
            </p:cNvPr>
            <p:cNvCxnSpPr/>
            <p:nvPr/>
          </p:nvCxnSpPr>
          <p:spPr>
            <a:xfrm>
              <a:off x="11279708" y="1085107"/>
              <a:ext cx="0" cy="58380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994BA86-4B59-F843-9A70-DA56F707C497}"/>
                </a:ext>
              </a:extLst>
            </p:cNvPr>
            <p:cNvCxnSpPr/>
            <p:nvPr/>
          </p:nvCxnSpPr>
          <p:spPr>
            <a:xfrm>
              <a:off x="11322778" y="1085107"/>
              <a:ext cx="0" cy="58380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20B48C1-7A2B-F547-A216-DE820C210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073764" y="914399"/>
              <a:ext cx="256665" cy="28610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B54491-6B25-0B4B-86CA-E6D65A5E3EF3}"/>
                </a:ext>
              </a:extLst>
            </p:cNvPr>
            <p:cNvSpPr txBox="1"/>
            <p:nvPr/>
          </p:nvSpPr>
          <p:spPr>
            <a:xfrm>
              <a:off x="10999761" y="2266396"/>
              <a:ext cx="639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12 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343C6D-711F-0444-9E82-AEB62CD6BB6C}"/>
                </a:ext>
              </a:extLst>
            </p:cNvPr>
            <p:cNvSpPr txBox="1"/>
            <p:nvPr/>
          </p:nvSpPr>
          <p:spPr>
            <a:xfrm>
              <a:off x="11254060" y="1352322"/>
              <a:ext cx="52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9 m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0F2C67A-69D2-074A-9D19-0A037804E859}"/>
              </a:ext>
            </a:extLst>
          </p:cNvPr>
          <p:cNvGrpSpPr/>
          <p:nvPr/>
        </p:nvGrpSpPr>
        <p:grpSpPr>
          <a:xfrm>
            <a:off x="154396" y="633335"/>
            <a:ext cx="963725" cy="2517763"/>
            <a:chOff x="8227743" y="578726"/>
            <a:chExt cx="963725" cy="251776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CD7B7ED-7F47-F148-AFCF-CFB545B538E2}"/>
                </a:ext>
              </a:extLst>
            </p:cNvPr>
            <p:cNvSpPr/>
            <p:nvPr/>
          </p:nvSpPr>
          <p:spPr>
            <a:xfrm flipV="1">
              <a:off x="8333400" y="1197951"/>
              <a:ext cx="342582" cy="114194"/>
            </a:xfrm>
            <a:prstGeom prst="rect">
              <a:avLst/>
            </a:prstGeom>
            <a:solidFill>
              <a:srgbClr val="5F4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85B2C5F-5ADF-4E44-B243-99669D9B2BCE}"/>
                </a:ext>
              </a:extLst>
            </p:cNvPr>
            <p:cNvSpPr/>
            <p:nvPr/>
          </p:nvSpPr>
          <p:spPr>
            <a:xfrm flipV="1">
              <a:off x="8337068" y="1668566"/>
              <a:ext cx="342582" cy="114194"/>
            </a:xfrm>
            <a:prstGeom prst="rect">
              <a:avLst/>
            </a:prstGeom>
            <a:solidFill>
              <a:srgbClr val="47A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321F6C4-46F8-204B-9F26-B6A8B9EAFF77}"/>
                </a:ext>
              </a:extLst>
            </p:cNvPr>
            <p:cNvSpPr/>
            <p:nvPr/>
          </p:nvSpPr>
          <p:spPr>
            <a:xfrm flipV="1">
              <a:off x="8333400" y="1437726"/>
              <a:ext cx="342582" cy="114194"/>
            </a:xfrm>
            <a:prstGeom prst="rect">
              <a:avLst/>
            </a:prstGeom>
            <a:solidFill>
              <a:srgbClr val="A1D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F805006-14A3-6A4F-A823-8D6AD4905CFB}"/>
                </a:ext>
              </a:extLst>
            </p:cNvPr>
            <p:cNvSpPr/>
            <p:nvPr/>
          </p:nvSpPr>
          <p:spPr>
            <a:xfrm flipV="1">
              <a:off x="8333869" y="1913926"/>
              <a:ext cx="342582" cy="114194"/>
            </a:xfrm>
            <a:prstGeom prst="rect">
              <a:avLst/>
            </a:prstGeom>
            <a:solidFill>
              <a:srgbClr val="EFF8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BCBDAA7-364F-2144-836F-D58BA2F260B0}"/>
                </a:ext>
              </a:extLst>
            </p:cNvPr>
            <p:cNvSpPr/>
            <p:nvPr/>
          </p:nvSpPr>
          <p:spPr>
            <a:xfrm flipV="1">
              <a:off x="8336930" y="2397924"/>
              <a:ext cx="342582" cy="114194"/>
            </a:xfrm>
            <a:prstGeom prst="rect">
              <a:avLst/>
            </a:prstGeom>
            <a:solidFill>
              <a:srgbClr val="FEA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538D3A4-DBB4-D54B-9B2F-615A72F6E041}"/>
                </a:ext>
              </a:extLst>
            </p:cNvPr>
            <p:cNvSpPr/>
            <p:nvPr/>
          </p:nvSpPr>
          <p:spPr>
            <a:xfrm flipV="1">
              <a:off x="8332521" y="2659145"/>
              <a:ext cx="342582" cy="114194"/>
            </a:xfrm>
            <a:prstGeom prst="rect">
              <a:avLst/>
            </a:prstGeom>
            <a:solidFill>
              <a:srgbClr val="E35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44F8B71-4C74-2947-926D-584D29346E6A}"/>
                </a:ext>
              </a:extLst>
            </p:cNvPr>
            <p:cNvSpPr/>
            <p:nvPr/>
          </p:nvSpPr>
          <p:spPr>
            <a:xfrm flipV="1">
              <a:off x="8332521" y="2896511"/>
              <a:ext cx="342582" cy="114194"/>
            </a:xfrm>
            <a:prstGeom prst="rect">
              <a:avLst/>
            </a:prstGeom>
            <a:solidFill>
              <a:srgbClr val="9E0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36BC5F5-784A-814C-98AD-90EF4B8B2338}"/>
                </a:ext>
              </a:extLst>
            </p:cNvPr>
            <p:cNvSpPr txBox="1"/>
            <p:nvPr/>
          </p:nvSpPr>
          <p:spPr>
            <a:xfrm>
              <a:off x="8709606" y="1111330"/>
              <a:ext cx="457176" cy="198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0 - 1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1 - 2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2 - 3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3 - 4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4 - 5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5 - 6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6 - 7</a:t>
              </a:r>
            </a:p>
            <a:p>
              <a:pPr>
                <a:spcAft>
                  <a:spcPts val="600"/>
                </a:spcAft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  &gt;7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0E54DA4-6406-D34E-A79C-72E04FDA3457}"/>
                </a:ext>
              </a:extLst>
            </p:cNvPr>
            <p:cNvSpPr/>
            <p:nvPr/>
          </p:nvSpPr>
          <p:spPr>
            <a:xfrm flipV="1">
              <a:off x="8332521" y="2167153"/>
              <a:ext cx="342582" cy="114194"/>
            </a:xfrm>
            <a:prstGeom prst="rect">
              <a:avLst/>
            </a:prstGeom>
            <a:solidFill>
              <a:srgbClr val="FFE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6B083E0-D114-E647-A74C-6E25BAA07A7B}"/>
                </a:ext>
              </a:extLst>
            </p:cNvPr>
            <p:cNvSpPr txBox="1"/>
            <p:nvPr/>
          </p:nvSpPr>
          <p:spPr>
            <a:xfrm>
              <a:off x="8227743" y="578726"/>
              <a:ext cx="96372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Wind Speed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(ms</a:t>
              </a:r>
              <a:r>
                <a:rPr lang="en-US" sz="12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-1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</a:p>
          </p:txBody>
        </p:sp>
      </p:grpSp>
      <p:grpSp>
        <p:nvGrpSpPr>
          <p:cNvPr id="80" name="Agrupar 37">
            <a:extLst>
              <a:ext uri="{FF2B5EF4-FFF2-40B4-BE49-F238E27FC236}">
                <a16:creationId xmlns:a16="http://schemas.microsoft.com/office/drawing/2014/main" id="{D211BB81-9998-7440-80D9-BFAF1323FEE6}"/>
              </a:ext>
            </a:extLst>
          </p:cNvPr>
          <p:cNvGrpSpPr/>
          <p:nvPr/>
        </p:nvGrpSpPr>
        <p:grpSpPr>
          <a:xfrm>
            <a:off x="7549542" y="1764555"/>
            <a:ext cx="1415930" cy="1327503"/>
            <a:chOff x="7258583" y="43698"/>
            <a:chExt cx="1415930" cy="1327503"/>
          </a:xfrm>
        </p:grpSpPr>
        <p:cxnSp>
          <p:nvCxnSpPr>
            <p:cNvPr id="81" name="Conector recto 11">
              <a:extLst>
                <a:ext uri="{FF2B5EF4-FFF2-40B4-BE49-F238E27FC236}">
                  <a16:creationId xmlns:a16="http://schemas.microsoft.com/office/drawing/2014/main" id="{8C1FF863-5BA7-4544-B095-3013714E61E0}"/>
                </a:ext>
              </a:extLst>
            </p:cNvPr>
            <p:cNvCxnSpPr/>
            <p:nvPr/>
          </p:nvCxnSpPr>
          <p:spPr>
            <a:xfrm>
              <a:off x="7258583" y="824625"/>
              <a:ext cx="146124" cy="0"/>
            </a:xfrm>
            <a:prstGeom prst="line">
              <a:avLst/>
            </a:prstGeom>
            <a:ln w="38100">
              <a:solidFill>
                <a:srgbClr val="F9956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14">
              <a:extLst>
                <a:ext uri="{FF2B5EF4-FFF2-40B4-BE49-F238E27FC236}">
                  <a16:creationId xmlns:a16="http://schemas.microsoft.com/office/drawing/2014/main" id="{650BDD6F-B25B-3544-A1AB-5F0AC6E781B0}"/>
                </a:ext>
              </a:extLst>
            </p:cNvPr>
            <p:cNvCxnSpPr/>
            <p:nvPr/>
          </p:nvCxnSpPr>
          <p:spPr>
            <a:xfrm>
              <a:off x="7258583" y="1028470"/>
              <a:ext cx="146124" cy="0"/>
            </a:xfrm>
            <a:prstGeom prst="line">
              <a:avLst/>
            </a:prstGeom>
            <a:ln w="38100">
              <a:solidFill>
                <a:srgbClr val="FFC9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15">
              <a:extLst>
                <a:ext uri="{FF2B5EF4-FFF2-40B4-BE49-F238E27FC236}">
                  <a16:creationId xmlns:a16="http://schemas.microsoft.com/office/drawing/2014/main" id="{C711F3FE-F84E-744F-9FDD-43E97B441504}"/>
                </a:ext>
              </a:extLst>
            </p:cNvPr>
            <p:cNvCxnSpPr/>
            <p:nvPr/>
          </p:nvCxnSpPr>
          <p:spPr>
            <a:xfrm>
              <a:off x="7258583" y="1243573"/>
              <a:ext cx="146124" cy="0"/>
            </a:xfrm>
            <a:prstGeom prst="line">
              <a:avLst/>
            </a:prstGeom>
            <a:ln w="38100">
              <a:solidFill>
                <a:srgbClr val="FFE6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16">
              <a:extLst>
                <a:ext uri="{FF2B5EF4-FFF2-40B4-BE49-F238E27FC236}">
                  <a16:creationId xmlns:a16="http://schemas.microsoft.com/office/drawing/2014/main" id="{7DB3BEB5-214C-1E4A-9448-D6540080BA5F}"/>
                </a:ext>
              </a:extLst>
            </p:cNvPr>
            <p:cNvCxnSpPr/>
            <p:nvPr/>
          </p:nvCxnSpPr>
          <p:spPr>
            <a:xfrm>
              <a:off x="7998983" y="200230"/>
              <a:ext cx="146124" cy="0"/>
            </a:xfrm>
            <a:prstGeom prst="line">
              <a:avLst/>
            </a:prstGeom>
            <a:ln w="38100">
              <a:solidFill>
                <a:srgbClr val="FFF7C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17">
              <a:extLst>
                <a:ext uri="{FF2B5EF4-FFF2-40B4-BE49-F238E27FC236}">
                  <a16:creationId xmlns:a16="http://schemas.microsoft.com/office/drawing/2014/main" id="{BF0CFD23-D122-ED41-9CCA-DADAC05CC297}"/>
                </a:ext>
              </a:extLst>
            </p:cNvPr>
            <p:cNvCxnSpPr/>
            <p:nvPr/>
          </p:nvCxnSpPr>
          <p:spPr>
            <a:xfrm>
              <a:off x="7998983" y="409097"/>
              <a:ext cx="146124" cy="0"/>
            </a:xfrm>
            <a:prstGeom prst="line">
              <a:avLst/>
            </a:prstGeom>
            <a:ln w="38100">
              <a:solidFill>
                <a:srgbClr val="F5FC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18">
              <a:extLst>
                <a:ext uri="{FF2B5EF4-FFF2-40B4-BE49-F238E27FC236}">
                  <a16:creationId xmlns:a16="http://schemas.microsoft.com/office/drawing/2014/main" id="{CC2CBC52-211A-7948-B2C4-C7DA45CB06BE}"/>
                </a:ext>
              </a:extLst>
            </p:cNvPr>
            <p:cNvCxnSpPr/>
            <p:nvPr/>
          </p:nvCxnSpPr>
          <p:spPr>
            <a:xfrm>
              <a:off x="7258583" y="622540"/>
              <a:ext cx="146124" cy="0"/>
            </a:xfrm>
            <a:prstGeom prst="line">
              <a:avLst/>
            </a:prstGeom>
            <a:ln w="38100">
              <a:solidFill>
                <a:srgbClr val="EA64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19">
              <a:extLst>
                <a:ext uri="{FF2B5EF4-FFF2-40B4-BE49-F238E27FC236}">
                  <a16:creationId xmlns:a16="http://schemas.microsoft.com/office/drawing/2014/main" id="{FA624A80-6714-A348-89F7-A1B45312C917}"/>
                </a:ext>
              </a:extLst>
            </p:cNvPr>
            <p:cNvCxnSpPr/>
            <p:nvPr/>
          </p:nvCxnSpPr>
          <p:spPr>
            <a:xfrm>
              <a:off x="7258583" y="200230"/>
              <a:ext cx="146124" cy="0"/>
            </a:xfrm>
            <a:prstGeom prst="line">
              <a:avLst/>
            </a:prstGeom>
            <a:ln w="38100">
              <a:solidFill>
                <a:srgbClr val="B849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20">
              <a:extLst>
                <a:ext uri="{FF2B5EF4-FFF2-40B4-BE49-F238E27FC236}">
                  <a16:creationId xmlns:a16="http://schemas.microsoft.com/office/drawing/2014/main" id="{A17B3A6F-1769-0B4B-BF71-A1D3ACD094A8}"/>
                </a:ext>
              </a:extLst>
            </p:cNvPr>
            <p:cNvCxnSpPr/>
            <p:nvPr/>
          </p:nvCxnSpPr>
          <p:spPr>
            <a:xfrm>
              <a:off x="7258583" y="409097"/>
              <a:ext cx="146124" cy="0"/>
            </a:xfrm>
            <a:prstGeom prst="line">
              <a:avLst/>
            </a:prstGeom>
            <a:ln w="38100">
              <a:solidFill>
                <a:srgbClr val="D8627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21">
              <a:extLst>
                <a:ext uri="{FF2B5EF4-FFF2-40B4-BE49-F238E27FC236}">
                  <a16:creationId xmlns:a16="http://schemas.microsoft.com/office/drawing/2014/main" id="{C99FE1C9-BF1C-C040-9B88-B5077615BB16}"/>
                </a:ext>
              </a:extLst>
            </p:cNvPr>
            <p:cNvCxnSpPr/>
            <p:nvPr/>
          </p:nvCxnSpPr>
          <p:spPr>
            <a:xfrm>
              <a:off x="7998983" y="622540"/>
              <a:ext cx="146124" cy="0"/>
            </a:xfrm>
            <a:prstGeom prst="line">
              <a:avLst/>
            </a:prstGeom>
            <a:ln w="38100">
              <a:solidFill>
                <a:srgbClr val="DCF1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22">
              <a:extLst>
                <a:ext uri="{FF2B5EF4-FFF2-40B4-BE49-F238E27FC236}">
                  <a16:creationId xmlns:a16="http://schemas.microsoft.com/office/drawing/2014/main" id="{440F0B6D-0C6C-6543-9EFA-F41E84A03DA4}"/>
                </a:ext>
              </a:extLst>
            </p:cNvPr>
            <p:cNvCxnSpPr/>
            <p:nvPr/>
          </p:nvCxnSpPr>
          <p:spPr>
            <a:xfrm>
              <a:off x="7998983" y="824625"/>
              <a:ext cx="146124" cy="0"/>
            </a:xfrm>
            <a:prstGeom prst="line">
              <a:avLst/>
            </a:prstGeom>
            <a:ln w="38100">
              <a:solidFill>
                <a:srgbClr val="B9E3B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23">
              <a:extLst>
                <a:ext uri="{FF2B5EF4-FFF2-40B4-BE49-F238E27FC236}">
                  <a16:creationId xmlns:a16="http://schemas.microsoft.com/office/drawing/2014/main" id="{4B100C52-1048-0743-8031-B86FA5A41E26}"/>
                </a:ext>
              </a:extLst>
            </p:cNvPr>
            <p:cNvCxnSpPr/>
            <p:nvPr/>
          </p:nvCxnSpPr>
          <p:spPr>
            <a:xfrm>
              <a:off x="8006823" y="1027795"/>
              <a:ext cx="146124" cy="0"/>
            </a:xfrm>
            <a:prstGeom prst="line">
              <a:avLst/>
            </a:prstGeom>
            <a:ln w="38100">
              <a:solidFill>
                <a:srgbClr val="89D0B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uadroTexto 24">
              <a:extLst>
                <a:ext uri="{FF2B5EF4-FFF2-40B4-BE49-F238E27FC236}">
                  <a16:creationId xmlns:a16="http://schemas.microsoft.com/office/drawing/2014/main" id="{382DB2D4-486F-2045-AEF6-17792D768FEF}"/>
                </a:ext>
              </a:extLst>
            </p:cNvPr>
            <p:cNvSpPr txBox="1"/>
            <p:nvPr/>
          </p:nvSpPr>
          <p:spPr>
            <a:xfrm>
              <a:off x="7420387" y="43698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0:00</a:t>
              </a:r>
            </a:p>
          </p:txBody>
        </p:sp>
        <p:sp>
          <p:nvSpPr>
            <p:cNvPr id="93" name="CuadroTexto 25">
              <a:extLst>
                <a:ext uri="{FF2B5EF4-FFF2-40B4-BE49-F238E27FC236}">
                  <a16:creationId xmlns:a16="http://schemas.microsoft.com/office/drawing/2014/main" id="{8751EC6E-47A4-624F-AA14-331676FFC8CD}"/>
                </a:ext>
              </a:extLst>
            </p:cNvPr>
            <p:cNvSpPr txBox="1"/>
            <p:nvPr/>
          </p:nvSpPr>
          <p:spPr>
            <a:xfrm>
              <a:off x="7420387" y="26673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2:00</a:t>
              </a:r>
            </a:p>
          </p:txBody>
        </p:sp>
        <p:sp>
          <p:nvSpPr>
            <p:cNvPr id="94" name="CuadroTexto 26">
              <a:extLst>
                <a:ext uri="{FF2B5EF4-FFF2-40B4-BE49-F238E27FC236}">
                  <a16:creationId xmlns:a16="http://schemas.microsoft.com/office/drawing/2014/main" id="{6BD8E068-AB45-6140-B140-D1CD93EC506D}"/>
                </a:ext>
              </a:extLst>
            </p:cNvPr>
            <p:cNvSpPr txBox="1"/>
            <p:nvPr/>
          </p:nvSpPr>
          <p:spPr>
            <a:xfrm>
              <a:off x="7420387" y="483099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4:00</a:t>
              </a:r>
            </a:p>
          </p:txBody>
        </p:sp>
        <p:sp>
          <p:nvSpPr>
            <p:cNvPr id="95" name="CuadroTexto 27">
              <a:extLst>
                <a:ext uri="{FF2B5EF4-FFF2-40B4-BE49-F238E27FC236}">
                  <a16:creationId xmlns:a16="http://schemas.microsoft.com/office/drawing/2014/main" id="{66640E2B-C41C-604B-8994-7FCF72773CC3}"/>
                </a:ext>
              </a:extLst>
            </p:cNvPr>
            <p:cNvSpPr txBox="1"/>
            <p:nvPr/>
          </p:nvSpPr>
          <p:spPr>
            <a:xfrm>
              <a:off x="7420387" y="688437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6:00</a:t>
              </a:r>
            </a:p>
          </p:txBody>
        </p:sp>
        <p:sp>
          <p:nvSpPr>
            <p:cNvPr id="96" name="CuadroTexto 28">
              <a:extLst>
                <a:ext uri="{FF2B5EF4-FFF2-40B4-BE49-F238E27FC236}">
                  <a16:creationId xmlns:a16="http://schemas.microsoft.com/office/drawing/2014/main" id="{B507FA4B-C619-AF4D-B17D-A8DEE0AC4E30}"/>
                </a:ext>
              </a:extLst>
            </p:cNvPr>
            <p:cNvSpPr txBox="1"/>
            <p:nvPr/>
          </p:nvSpPr>
          <p:spPr>
            <a:xfrm>
              <a:off x="7420387" y="899081"/>
              <a:ext cx="4466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8:00</a:t>
              </a:r>
            </a:p>
          </p:txBody>
        </p:sp>
        <p:sp>
          <p:nvSpPr>
            <p:cNvPr id="97" name="CuadroTexto 29">
              <a:extLst>
                <a:ext uri="{FF2B5EF4-FFF2-40B4-BE49-F238E27FC236}">
                  <a16:creationId xmlns:a16="http://schemas.microsoft.com/office/drawing/2014/main" id="{456D043F-B934-AA4C-B488-77C56EFE9370}"/>
                </a:ext>
              </a:extLst>
            </p:cNvPr>
            <p:cNvSpPr txBox="1"/>
            <p:nvPr/>
          </p:nvSpPr>
          <p:spPr>
            <a:xfrm>
              <a:off x="7381187" y="111380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10:00</a:t>
              </a:r>
            </a:p>
          </p:txBody>
        </p:sp>
        <p:sp>
          <p:nvSpPr>
            <p:cNvPr id="98" name="CuadroTexto 30">
              <a:extLst>
                <a:ext uri="{FF2B5EF4-FFF2-40B4-BE49-F238E27FC236}">
                  <a16:creationId xmlns:a16="http://schemas.microsoft.com/office/drawing/2014/main" id="{1D0C37BC-D413-DB47-AF82-E3962FA04A88}"/>
                </a:ext>
              </a:extLst>
            </p:cNvPr>
            <p:cNvSpPr txBox="1"/>
            <p:nvPr/>
          </p:nvSpPr>
          <p:spPr>
            <a:xfrm>
              <a:off x="8145107" y="47176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12:00</a:t>
              </a:r>
            </a:p>
          </p:txBody>
        </p:sp>
        <p:sp>
          <p:nvSpPr>
            <p:cNvPr id="99" name="CuadroTexto 31">
              <a:extLst>
                <a:ext uri="{FF2B5EF4-FFF2-40B4-BE49-F238E27FC236}">
                  <a16:creationId xmlns:a16="http://schemas.microsoft.com/office/drawing/2014/main" id="{A36E50DA-2DD6-014A-89A1-18FF43BD74D5}"/>
                </a:ext>
              </a:extLst>
            </p:cNvPr>
            <p:cNvSpPr txBox="1"/>
            <p:nvPr/>
          </p:nvSpPr>
          <p:spPr>
            <a:xfrm>
              <a:off x="8145107" y="262371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14:00</a:t>
              </a:r>
            </a:p>
          </p:txBody>
        </p:sp>
        <p:sp>
          <p:nvSpPr>
            <p:cNvPr id="100" name="CuadroTexto 32">
              <a:extLst>
                <a:ext uri="{FF2B5EF4-FFF2-40B4-BE49-F238E27FC236}">
                  <a16:creationId xmlns:a16="http://schemas.microsoft.com/office/drawing/2014/main" id="{277597AF-9491-FB4E-BBC9-5E580D620086}"/>
                </a:ext>
              </a:extLst>
            </p:cNvPr>
            <p:cNvSpPr txBox="1"/>
            <p:nvPr/>
          </p:nvSpPr>
          <p:spPr>
            <a:xfrm>
              <a:off x="8145107" y="486577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16:00</a:t>
              </a:r>
            </a:p>
          </p:txBody>
        </p:sp>
        <p:sp>
          <p:nvSpPr>
            <p:cNvPr id="101" name="CuadroTexto 33">
              <a:extLst>
                <a:ext uri="{FF2B5EF4-FFF2-40B4-BE49-F238E27FC236}">
                  <a16:creationId xmlns:a16="http://schemas.microsoft.com/office/drawing/2014/main" id="{63C0D51F-0312-E144-BC07-7596F5DA1513}"/>
                </a:ext>
              </a:extLst>
            </p:cNvPr>
            <p:cNvSpPr txBox="1"/>
            <p:nvPr/>
          </p:nvSpPr>
          <p:spPr>
            <a:xfrm>
              <a:off x="8145107" y="69191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18:00</a:t>
              </a:r>
            </a:p>
          </p:txBody>
        </p:sp>
        <p:sp>
          <p:nvSpPr>
            <p:cNvPr id="102" name="CuadroTexto 34">
              <a:extLst>
                <a:ext uri="{FF2B5EF4-FFF2-40B4-BE49-F238E27FC236}">
                  <a16:creationId xmlns:a16="http://schemas.microsoft.com/office/drawing/2014/main" id="{23057BBC-B247-1644-9023-94F5C2B06CCD}"/>
                </a:ext>
              </a:extLst>
            </p:cNvPr>
            <p:cNvSpPr txBox="1"/>
            <p:nvPr/>
          </p:nvSpPr>
          <p:spPr>
            <a:xfrm>
              <a:off x="8145107" y="902559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20:00</a:t>
              </a:r>
            </a:p>
          </p:txBody>
        </p:sp>
        <p:sp>
          <p:nvSpPr>
            <p:cNvPr id="103" name="CuadroTexto 35">
              <a:extLst>
                <a:ext uri="{FF2B5EF4-FFF2-40B4-BE49-F238E27FC236}">
                  <a16:creationId xmlns:a16="http://schemas.microsoft.com/office/drawing/2014/main" id="{51D765E9-A53F-3044-ABE6-26FF1191B25E}"/>
                </a:ext>
              </a:extLst>
            </p:cNvPr>
            <p:cNvSpPr txBox="1"/>
            <p:nvPr/>
          </p:nvSpPr>
          <p:spPr>
            <a:xfrm>
              <a:off x="8152947" y="1117285"/>
              <a:ext cx="521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Avenir Book"/>
                  <a:cs typeface="Avenir Book"/>
                </a:rPr>
                <a:t>22:00</a:t>
              </a:r>
            </a:p>
          </p:txBody>
        </p:sp>
        <p:cxnSp>
          <p:nvCxnSpPr>
            <p:cNvPr id="104" name="Conector recto 36">
              <a:extLst>
                <a:ext uri="{FF2B5EF4-FFF2-40B4-BE49-F238E27FC236}">
                  <a16:creationId xmlns:a16="http://schemas.microsoft.com/office/drawing/2014/main" id="{2085D37E-E1A2-6548-9771-E5E6A907B4B9}"/>
                </a:ext>
              </a:extLst>
            </p:cNvPr>
            <p:cNvCxnSpPr/>
            <p:nvPr/>
          </p:nvCxnSpPr>
          <p:spPr>
            <a:xfrm>
              <a:off x="7998983" y="1232402"/>
              <a:ext cx="146124" cy="0"/>
            </a:xfrm>
            <a:prstGeom prst="line">
              <a:avLst/>
            </a:prstGeom>
            <a:ln w="38100">
              <a:solidFill>
                <a:srgbClr val="55A3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3511AC6-ABEB-4144-B216-3046BFAE0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746"/>
          <a:stretch/>
        </p:blipFill>
        <p:spPr>
          <a:xfrm>
            <a:off x="1079176" y="524040"/>
            <a:ext cx="2869697" cy="273494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94C595E9-A578-9A41-B833-D73A18505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46"/>
          <a:stretch/>
        </p:blipFill>
        <p:spPr>
          <a:xfrm>
            <a:off x="4071477" y="463794"/>
            <a:ext cx="2869697" cy="273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0930A-712E-4741-BA97-AFBC2A317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004" y="3795310"/>
            <a:ext cx="4329827" cy="291600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AB39ADBA-F834-804C-8F93-0F75123EDE9B}"/>
              </a:ext>
            </a:extLst>
          </p:cNvPr>
          <p:cNvSpPr txBox="1"/>
          <p:nvPr/>
        </p:nvSpPr>
        <p:spPr>
          <a:xfrm>
            <a:off x="9068968" y="96431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East Hillslope 1</a:t>
            </a:r>
          </a:p>
        </p:txBody>
      </p:sp>
    </p:spTree>
    <p:extLst>
      <p:ext uri="{BB962C8B-B14F-4D97-AF65-F5344CB8AC3E}">
        <p14:creationId xmlns:p14="http://schemas.microsoft.com/office/powerpoint/2010/main" val="41763567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BBF6BF-3E76-0A45-9EF3-461D6D1BC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4" t="6971" r="4075" b="13144"/>
          <a:stretch/>
        </p:blipFill>
        <p:spPr>
          <a:xfrm>
            <a:off x="2647505" y="-5502"/>
            <a:ext cx="6570921" cy="686350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7EF0829-4210-4C4D-BC24-E35451FD3B71}"/>
              </a:ext>
            </a:extLst>
          </p:cNvPr>
          <p:cNvSpPr/>
          <p:nvPr/>
        </p:nvSpPr>
        <p:spPr>
          <a:xfrm>
            <a:off x="4238017" y="3479382"/>
            <a:ext cx="285135" cy="285135"/>
          </a:xfrm>
          <a:prstGeom prst="ellipse">
            <a:avLst/>
          </a:prstGeom>
          <a:noFill/>
          <a:ln>
            <a:solidFill>
              <a:srgbClr val="EFF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FFDD8D-9EA6-1F48-B3C7-B4AE56A523EF}"/>
              </a:ext>
            </a:extLst>
          </p:cNvPr>
          <p:cNvSpPr/>
          <p:nvPr/>
        </p:nvSpPr>
        <p:spPr>
          <a:xfrm>
            <a:off x="4443274" y="3304825"/>
            <a:ext cx="285135" cy="285135"/>
          </a:xfrm>
          <a:prstGeom prst="ellipse">
            <a:avLst/>
          </a:prstGeom>
          <a:noFill/>
          <a:ln>
            <a:solidFill>
              <a:srgbClr val="EFF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790DC1-3B85-8E40-B62F-038801ED4F13}"/>
              </a:ext>
            </a:extLst>
          </p:cNvPr>
          <p:cNvSpPr/>
          <p:nvPr/>
        </p:nvSpPr>
        <p:spPr>
          <a:xfrm>
            <a:off x="4396441" y="3737494"/>
            <a:ext cx="285135" cy="285135"/>
          </a:xfrm>
          <a:prstGeom prst="ellipse">
            <a:avLst/>
          </a:prstGeom>
          <a:noFill/>
          <a:ln>
            <a:solidFill>
              <a:srgbClr val="EFF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43B5B0-1C77-2A41-B821-BD2870ECBCA3}"/>
              </a:ext>
            </a:extLst>
          </p:cNvPr>
          <p:cNvSpPr txBox="1"/>
          <p:nvPr/>
        </p:nvSpPr>
        <p:spPr>
          <a:xfrm>
            <a:off x="680289" y="5191447"/>
            <a:ext cx="1852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Valley Floor Stations</a:t>
            </a:r>
            <a:endParaRPr lang="en-US" sz="32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190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BBF6BF-3E76-0A45-9EF3-461D6D1BC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4" t="6971" r="4075" b="13144"/>
          <a:stretch/>
        </p:blipFill>
        <p:spPr>
          <a:xfrm>
            <a:off x="2647505" y="-5502"/>
            <a:ext cx="6570921" cy="68635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EFFDD8D-9EA6-1F48-B3C7-B4AE56A523EF}"/>
              </a:ext>
            </a:extLst>
          </p:cNvPr>
          <p:cNvSpPr/>
          <p:nvPr/>
        </p:nvSpPr>
        <p:spPr>
          <a:xfrm>
            <a:off x="3715687" y="2921367"/>
            <a:ext cx="285135" cy="285135"/>
          </a:xfrm>
          <a:prstGeom prst="ellipse">
            <a:avLst/>
          </a:prstGeom>
          <a:noFill/>
          <a:ln>
            <a:solidFill>
              <a:srgbClr val="9E0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694717-030A-E14B-8D43-9D4A39588070}"/>
              </a:ext>
            </a:extLst>
          </p:cNvPr>
          <p:cNvSpPr/>
          <p:nvPr/>
        </p:nvSpPr>
        <p:spPr>
          <a:xfrm>
            <a:off x="3656693" y="3577755"/>
            <a:ext cx="285135" cy="285135"/>
          </a:xfrm>
          <a:prstGeom prst="ellipse">
            <a:avLst/>
          </a:prstGeom>
          <a:noFill/>
          <a:ln>
            <a:solidFill>
              <a:srgbClr val="9E0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12CC56-67C6-0840-9876-2F8F33F1EBEE}"/>
              </a:ext>
            </a:extLst>
          </p:cNvPr>
          <p:cNvSpPr/>
          <p:nvPr/>
        </p:nvSpPr>
        <p:spPr>
          <a:xfrm>
            <a:off x="4330203" y="2552657"/>
            <a:ext cx="285135" cy="285135"/>
          </a:xfrm>
          <a:prstGeom prst="ellipse">
            <a:avLst/>
          </a:prstGeom>
          <a:noFill/>
          <a:ln>
            <a:solidFill>
              <a:srgbClr val="9E0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802B3C-15C1-6246-95E2-756306BF1E31}"/>
              </a:ext>
            </a:extLst>
          </p:cNvPr>
          <p:cNvSpPr/>
          <p:nvPr/>
        </p:nvSpPr>
        <p:spPr>
          <a:xfrm>
            <a:off x="3563287" y="4317423"/>
            <a:ext cx="285135" cy="285135"/>
          </a:xfrm>
          <a:prstGeom prst="ellipse">
            <a:avLst/>
          </a:prstGeom>
          <a:noFill/>
          <a:ln>
            <a:solidFill>
              <a:srgbClr val="9E0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30CCD-C283-174B-AE8B-89069304B02E}"/>
              </a:ext>
            </a:extLst>
          </p:cNvPr>
          <p:cNvSpPr txBox="1"/>
          <p:nvPr/>
        </p:nvSpPr>
        <p:spPr>
          <a:xfrm>
            <a:off x="680289" y="5191447"/>
            <a:ext cx="1852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West Hillslope Stations</a:t>
            </a:r>
            <a:endParaRPr lang="en-US" sz="32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051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BBF6BF-3E76-0A45-9EF3-461D6D1BC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4" t="6971" r="4075" b="13144"/>
          <a:stretch/>
        </p:blipFill>
        <p:spPr>
          <a:xfrm>
            <a:off x="2647505" y="-5502"/>
            <a:ext cx="6570921" cy="68635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EFFDD8D-9EA6-1F48-B3C7-B4AE56A523EF}"/>
              </a:ext>
            </a:extLst>
          </p:cNvPr>
          <p:cNvSpPr/>
          <p:nvPr/>
        </p:nvSpPr>
        <p:spPr>
          <a:xfrm>
            <a:off x="4846396" y="3141114"/>
            <a:ext cx="285135" cy="285135"/>
          </a:xfrm>
          <a:prstGeom prst="ellipse">
            <a:avLst/>
          </a:prstGeom>
          <a:noFill/>
          <a:ln>
            <a:solidFill>
              <a:srgbClr val="E35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790DC1-3B85-8E40-B62F-038801ED4F13}"/>
              </a:ext>
            </a:extLst>
          </p:cNvPr>
          <p:cNvSpPr/>
          <p:nvPr/>
        </p:nvSpPr>
        <p:spPr>
          <a:xfrm>
            <a:off x="4767739" y="3456037"/>
            <a:ext cx="285135" cy="285135"/>
          </a:xfrm>
          <a:prstGeom prst="ellipse">
            <a:avLst/>
          </a:prstGeom>
          <a:noFill/>
          <a:ln>
            <a:solidFill>
              <a:srgbClr val="E35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430D0A-B921-194C-8B44-0A8A3C2098D9}"/>
              </a:ext>
            </a:extLst>
          </p:cNvPr>
          <p:cNvSpPr/>
          <p:nvPr/>
        </p:nvSpPr>
        <p:spPr>
          <a:xfrm>
            <a:off x="4635003" y="3661279"/>
            <a:ext cx="285135" cy="285135"/>
          </a:xfrm>
          <a:prstGeom prst="ellipse">
            <a:avLst/>
          </a:prstGeom>
          <a:noFill/>
          <a:ln>
            <a:solidFill>
              <a:srgbClr val="E35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4E2076-DD9C-BF48-8E8B-E933727B6266}"/>
              </a:ext>
            </a:extLst>
          </p:cNvPr>
          <p:cNvSpPr/>
          <p:nvPr/>
        </p:nvSpPr>
        <p:spPr>
          <a:xfrm>
            <a:off x="4654667" y="3846855"/>
            <a:ext cx="285135" cy="285135"/>
          </a:xfrm>
          <a:prstGeom prst="ellipse">
            <a:avLst/>
          </a:prstGeom>
          <a:noFill/>
          <a:ln>
            <a:solidFill>
              <a:srgbClr val="E35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FA7964-5F1E-484B-B1E1-9117F2A04CBF}"/>
              </a:ext>
            </a:extLst>
          </p:cNvPr>
          <p:cNvSpPr txBox="1"/>
          <p:nvPr/>
        </p:nvSpPr>
        <p:spPr>
          <a:xfrm>
            <a:off x="680289" y="5191447"/>
            <a:ext cx="1852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C2B4C"/>
                </a:solidFill>
                <a:latin typeface="Franklin Gothic Book" panose="020B0503020102020204" pitchFamily="34" charset="0"/>
              </a:rPr>
              <a:t>East Hillslope Stations</a:t>
            </a:r>
            <a:endParaRPr lang="en-US" sz="3200" b="1" i="1" dirty="0">
              <a:solidFill>
                <a:srgbClr val="0C2B4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FE9D111-7898-9740-B62C-21D444D40EB0}"/>
              </a:ext>
            </a:extLst>
          </p:cNvPr>
          <p:cNvSpPr/>
          <p:nvPr/>
        </p:nvSpPr>
        <p:spPr>
          <a:xfrm>
            <a:off x="4740672" y="4065650"/>
            <a:ext cx="285135" cy="285135"/>
          </a:xfrm>
          <a:prstGeom prst="ellipse">
            <a:avLst/>
          </a:prstGeom>
          <a:noFill/>
          <a:ln>
            <a:solidFill>
              <a:srgbClr val="E35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4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65C3D8-1EA8-784C-9A84-8B191E82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585"/>
            <a:ext cx="6254409" cy="147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E37E79-DBEA-D741-8680-736ACE0BF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71170"/>
            <a:ext cx="6254409" cy="147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3C8B2-DA7E-5741-830D-C5FD18848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5056755"/>
            <a:ext cx="6254409" cy="147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057132-16BB-9748-9656-DB6D765A0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" y="0"/>
            <a:ext cx="6254409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320A5-46C5-4F43-8783-CF27E0D13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19" y="233445"/>
            <a:ext cx="6254409" cy="147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9C0D7-2579-7A4A-B585-65357A7DE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9" y="5059781"/>
            <a:ext cx="6101871" cy="14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62EB03-7ED3-6B49-ABE1-8F2871BA0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89" y="3522185"/>
            <a:ext cx="6101871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72774D-52F9-1047-9763-B3F141510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89" y="1895815"/>
            <a:ext cx="610187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2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660</Words>
  <Application>Microsoft Macintosh PowerPoint</Application>
  <PresentationFormat>Widescreen</PresentationFormat>
  <Paragraphs>432</Paragraphs>
  <Slides>72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Arial</vt:lpstr>
      <vt:lpstr>Avenir Book</vt:lpstr>
      <vt:lpstr>Calibri</vt:lpstr>
      <vt:lpstr>Calibri Light</vt:lpstr>
      <vt:lpstr>Cambria Math</vt:lpstr>
      <vt:lpstr>Franklin Gothic Book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49</cp:revision>
  <dcterms:created xsi:type="dcterms:W3CDTF">2019-12-09T06:56:40Z</dcterms:created>
  <dcterms:modified xsi:type="dcterms:W3CDTF">2019-12-12T07:41:07Z</dcterms:modified>
</cp:coreProperties>
</file>